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notesMasterIdLst>
    <p:notesMasterId r:id="rId37"/>
  </p:notesMasterIdLst>
  <p:sldIdLst>
    <p:sldId id="288" r:id="rId2"/>
    <p:sldId id="259" r:id="rId3"/>
    <p:sldId id="313" r:id="rId4"/>
    <p:sldId id="347" r:id="rId5"/>
    <p:sldId id="348" r:id="rId6"/>
    <p:sldId id="307" r:id="rId7"/>
    <p:sldId id="352" r:id="rId8"/>
    <p:sldId id="354" r:id="rId9"/>
    <p:sldId id="349" r:id="rId10"/>
    <p:sldId id="355" r:id="rId11"/>
    <p:sldId id="356" r:id="rId12"/>
    <p:sldId id="353" r:id="rId13"/>
    <p:sldId id="364" r:id="rId14"/>
    <p:sldId id="365" r:id="rId15"/>
    <p:sldId id="358" r:id="rId16"/>
    <p:sldId id="367" r:id="rId17"/>
    <p:sldId id="368" r:id="rId18"/>
    <p:sldId id="350" r:id="rId19"/>
    <p:sldId id="360" r:id="rId20"/>
    <p:sldId id="359" r:id="rId21"/>
    <p:sldId id="361" r:id="rId22"/>
    <p:sldId id="351" r:id="rId23"/>
    <p:sldId id="362" r:id="rId24"/>
    <p:sldId id="363" r:id="rId25"/>
    <p:sldId id="378" r:id="rId26"/>
    <p:sldId id="369" r:id="rId27"/>
    <p:sldId id="370" r:id="rId28"/>
    <p:sldId id="371" r:id="rId29"/>
    <p:sldId id="373" r:id="rId30"/>
    <p:sldId id="372" r:id="rId31"/>
    <p:sldId id="374" r:id="rId32"/>
    <p:sldId id="375" r:id="rId33"/>
    <p:sldId id="376" r:id="rId34"/>
    <p:sldId id="377" r:id="rId35"/>
    <p:sldId id="346" r:id="rId3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6E11C749-F572-468E-9051-47BCAE5C04E1}">
          <p14:sldIdLst>
            <p14:sldId id="288"/>
            <p14:sldId id="259"/>
            <p14:sldId id="313"/>
            <p14:sldId id="347"/>
            <p14:sldId id="348"/>
            <p14:sldId id="307"/>
            <p14:sldId id="352"/>
            <p14:sldId id="354"/>
            <p14:sldId id="349"/>
            <p14:sldId id="355"/>
            <p14:sldId id="356"/>
            <p14:sldId id="353"/>
            <p14:sldId id="364"/>
            <p14:sldId id="365"/>
            <p14:sldId id="358"/>
            <p14:sldId id="367"/>
            <p14:sldId id="368"/>
            <p14:sldId id="350"/>
            <p14:sldId id="360"/>
            <p14:sldId id="359"/>
            <p14:sldId id="361"/>
            <p14:sldId id="351"/>
            <p14:sldId id="362"/>
            <p14:sldId id="363"/>
            <p14:sldId id="378"/>
            <p14:sldId id="369"/>
            <p14:sldId id="370"/>
            <p14:sldId id="371"/>
            <p14:sldId id="373"/>
            <p14:sldId id="372"/>
            <p14:sldId id="374"/>
            <p14:sldId id="375"/>
            <p14:sldId id="376"/>
            <p14:sldId id="377"/>
            <p14:sldId id="346"/>
          </p14:sldIdLst>
        </p14:section>
      </p14:sectionLst>
    </p:ext>
    <p:ext uri="{EFAFB233-063F-42B5-8137-9DF3F51BA10A}">
      <p15:sldGuideLst xmlns:p15="http://schemas.microsoft.com/office/powerpoint/2012/main">
        <p15:guide id="1" pos="11102" userDrawn="1">
          <p15:clr>
            <a:srgbClr val="A4A3A4"/>
          </p15:clr>
        </p15:guide>
        <p15:guide id="3" orient="horz" pos="5832" userDrawn="1">
          <p15:clr>
            <a:srgbClr val="A4A3A4"/>
          </p15:clr>
        </p15:guide>
        <p15:guide id="4" orient="horz" pos="654" userDrawn="1">
          <p15:clr>
            <a:srgbClr val="A4A3A4"/>
          </p15:clr>
        </p15:guide>
        <p15:guide id="5" pos="45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AC52"/>
    <a:srgbClr val="00E29C"/>
    <a:srgbClr val="595959"/>
    <a:srgbClr val="000000"/>
    <a:srgbClr val="080808"/>
    <a:srgbClr val="7F7F7F"/>
    <a:srgbClr val="A5A5A5"/>
    <a:srgbClr val="BFBFBF"/>
    <a:srgbClr val="90E901"/>
    <a:srgbClr val="CC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45B1F0-AA0E-90C6-8A22-FDC2311BA93D}" v="2" dt="2024-11-08T15:12:55.710"/>
    <p1510:client id="{1B807EE5-072C-6960-C457-98BD790B79EF}" v="187" dt="2024-11-09T12:26:41.054"/>
    <p1510:client id="{2436BF45-0409-9EDC-86A3-1FC33A388873}" v="109" dt="2024-11-09T02:34:32.476"/>
    <p1510:client id="{27C6B423-4BA9-CBA6-A748-ED4B34330314}" v="34" dt="2024-11-09T12:48:40.355"/>
    <p1510:client id="{71C1696C-576B-38FA-49CC-DC2239E77399}" v="5" dt="2024-11-09T12:51:22.426"/>
    <p1510:client id="{9A756C20-4407-2E82-5913-F11E6D4571BB}" v="538" dt="2024-11-09T09:58:31.562"/>
    <p1510:client id="{A23882A3-3760-8FB1-F06E-A970E7E32EEB}" v="26" dt="2024-11-09T13:45:49.085"/>
    <p1510:client id="{BA07DAEA-B855-3E6B-37C9-D2D043CC83DE}" v="1269" dt="2024-11-08T22:39:46.034"/>
    <p1510:client id="{D1C47449-4CE5-CA77-C2D7-ACDBB380791E}" v="59" dt="2024-11-08T17:07:04.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11102"/>
        <p:guide orient="horz" pos="5832"/>
        <p:guide orient="horz" pos="654"/>
        <p:guide pos="453"/>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Y STELLA VILLA CARPIO" userId="S::lvillac73947@universidadean.edu.co::49d90667-bc8c-4e82-82fa-3d93a8c61c4c" providerId="AD" clId="Web-{27C6B423-4BA9-CBA6-A748-ED4B34330314}"/>
    <pc:docChg chg="delSld modSld sldOrd modSection">
      <pc:chgData name="LIANY STELLA VILLA CARPIO" userId="S::lvillac73947@universidadean.edu.co::49d90667-bc8c-4e82-82fa-3d93a8c61c4c" providerId="AD" clId="Web-{27C6B423-4BA9-CBA6-A748-ED4B34330314}" dt="2024-11-09T12:48:40.355" v="32" actId="1076"/>
      <pc:docMkLst>
        <pc:docMk/>
      </pc:docMkLst>
      <pc:sldChg chg="ord">
        <pc:chgData name="LIANY STELLA VILLA CARPIO" userId="S::lvillac73947@universidadean.edu.co::49d90667-bc8c-4e82-82fa-3d93a8c61c4c" providerId="AD" clId="Web-{27C6B423-4BA9-CBA6-A748-ED4B34330314}" dt="2024-11-09T12:41:00.435" v="22"/>
        <pc:sldMkLst>
          <pc:docMk/>
          <pc:sldMk cId="3307732207" sldId="313"/>
        </pc:sldMkLst>
      </pc:sldChg>
      <pc:sldChg chg="ord">
        <pc:chgData name="LIANY STELLA VILLA CARPIO" userId="S::lvillac73947@universidadean.edu.co::49d90667-bc8c-4e82-82fa-3d93a8c61c4c" providerId="AD" clId="Web-{27C6B423-4BA9-CBA6-A748-ED4B34330314}" dt="2024-11-09T12:34:19.701" v="2"/>
        <pc:sldMkLst>
          <pc:docMk/>
          <pc:sldMk cId="1387517683" sldId="347"/>
        </pc:sldMkLst>
      </pc:sldChg>
      <pc:sldChg chg="ord">
        <pc:chgData name="LIANY STELLA VILLA CARPIO" userId="S::lvillac73947@universidadean.edu.co::49d90667-bc8c-4e82-82fa-3d93a8c61c4c" providerId="AD" clId="Web-{27C6B423-4BA9-CBA6-A748-ED4B34330314}" dt="2024-11-09T12:34:51.877" v="3"/>
        <pc:sldMkLst>
          <pc:docMk/>
          <pc:sldMk cId="204196449" sldId="349"/>
        </pc:sldMkLst>
      </pc:sldChg>
      <pc:sldChg chg="ord">
        <pc:chgData name="LIANY STELLA VILLA CARPIO" userId="S::lvillac73947@universidadean.edu.co::49d90667-bc8c-4e82-82fa-3d93a8c61c4c" providerId="AD" clId="Web-{27C6B423-4BA9-CBA6-A748-ED4B34330314}" dt="2024-11-09T12:48:16.792" v="29"/>
        <pc:sldMkLst>
          <pc:docMk/>
          <pc:sldMk cId="819738537" sldId="351"/>
        </pc:sldMkLst>
      </pc:sldChg>
      <pc:sldChg chg="del ord">
        <pc:chgData name="LIANY STELLA VILLA CARPIO" userId="S::lvillac73947@universidadean.edu.co::49d90667-bc8c-4e82-82fa-3d93a8c61c4c" providerId="AD" clId="Web-{27C6B423-4BA9-CBA6-A748-ED4B34330314}" dt="2024-11-09T12:42:29.266" v="23"/>
        <pc:sldMkLst>
          <pc:docMk/>
          <pc:sldMk cId="1159861075" sldId="357"/>
        </pc:sldMkLst>
      </pc:sldChg>
      <pc:sldChg chg="addSp modSp ord">
        <pc:chgData name="LIANY STELLA VILLA CARPIO" userId="S::lvillac73947@universidadean.edu.co::49d90667-bc8c-4e82-82fa-3d93a8c61c4c" providerId="AD" clId="Web-{27C6B423-4BA9-CBA6-A748-ED4B34330314}" dt="2024-11-09T12:42:38.782" v="26"/>
        <pc:sldMkLst>
          <pc:docMk/>
          <pc:sldMk cId="3436927221" sldId="358"/>
        </pc:sldMkLst>
        <pc:spChg chg="mod">
          <ac:chgData name="LIANY STELLA VILLA CARPIO" userId="S::lvillac73947@universidadean.edu.co::49d90667-bc8c-4e82-82fa-3d93a8c61c4c" providerId="AD" clId="Web-{27C6B423-4BA9-CBA6-A748-ED4B34330314}" dt="2024-11-09T12:37:46.648" v="19" actId="20577"/>
          <ac:spMkLst>
            <pc:docMk/>
            <pc:sldMk cId="3436927221" sldId="358"/>
            <ac:spMk id="3" creationId="{0166F1EF-244E-5CE1-9EB0-D24503419EBA}"/>
          </ac:spMkLst>
        </pc:spChg>
        <pc:picChg chg="add mod">
          <ac:chgData name="LIANY STELLA VILLA CARPIO" userId="S::lvillac73947@universidadean.edu.co::49d90667-bc8c-4e82-82fa-3d93a8c61c4c" providerId="AD" clId="Web-{27C6B423-4BA9-CBA6-A748-ED4B34330314}" dt="2024-11-09T12:37:35.913" v="8" actId="1076"/>
          <ac:picMkLst>
            <pc:docMk/>
            <pc:sldMk cId="3436927221" sldId="358"/>
            <ac:picMk id="8" creationId="{D6ECB9E7-64A8-228A-16B3-D41F1C64EB5E}"/>
          </ac:picMkLst>
        </pc:picChg>
      </pc:sldChg>
      <pc:sldChg chg="modSp ord">
        <pc:chgData name="LIANY STELLA VILLA CARPIO" userId="S::lvillac73947@universidadean.edu.co::49d90667-bc8c-4e82-82fa-3d93a8c61c4c" providerId="AD" clId="Web-{27C6B423-4BA9-CBA6-A748-ED4B34330314}" dt="2024-11-09T12:48:40.355" v="32" actId="1076"/>
        <pc:sldMkLst>
          <pc:docMk/>
          <pc:sldMk cId="11752445" sldId="362"/>
        </pc:sldMkLst>
        <pc:picChg chg="mod">
          <ac:chgData name="LIANY STELLA VILLA CARPIO" userId="S::lvillac73947@universidadean.edu.co::49d90667-bc8c-4e82-82fa-3d93a8c61c4c" providerId="AD" clId="Web-{27C6B423-4BA9-CBA6-A748-ED4B34330314}" dt="2024-11-09T12:48:36.042" v="30" actId="1076"/>
          <ac:picMkLst>
            <pc:docMk/>
            <pc:sldMk cId="11752445" sldId="362"/>
            <ac:picMk id="8" creationId="{B6354A8E-5BE4-9F0F-8282-45DC70D45CB7}"/>
          </ac:picMkLst>
        </pc:picChg>
        <pc:picChg chg="mod">
          <ac:chgData name="LIANY STELLA VILLA CARPIO" userId="S::lvillac73947@universidadean.edu.co::49d90667-bc8c-4e82-82fa-3d93a8c61c4c" providerId="AD" clId="Web-{27C6B423-4BA9-CBA6-A748-ED4B34330314}" dt="2024-11-09T12:48:40.355" v="32" actId="1076"/>
          <ac:picMkLst>
            <pc:docMk/>
            <pc:sldMk cId="11752445" sldId="362"/>
            <ac:picMk id="9" creationId="{FE6EA222-53A4-5641-D5D3-2F867A8B51D9}"/>
          </ac:picMkLst>
        </pc:picChg>
      </pc:sldChg>
      <pc:sldChg chg="del">
        <pc:chgData name="LIANY STELLA VILLA CARPIO" userId="S::lvillac73947@universidadean.edu.co::49d90667-bc8c-4e82-82fa-3d93a8c61c4c" providerId="AD" clId="Web-{27C6B423-4BA9-CBA6-A748-ED4B34330314}" dt="2024-11-09T12:38:26.149" v="21"/>
        <pc:sldMkLst>
          <pc:docMk/>
          <pc:sldMk cId="3026780781" sldId="366"/>
        </pc:sldMkLst>
      </pc:sldChg>
      <pc:sldChg chg="ord">
        <pc:chgData name="LIANY STELLA VILLA CARPIO" userId="S::lvillac73947@universidadean.edu.co::49d90667-bc8c-4e82-82fa-3d93a8c61c4c" providerId="AD" clId="Web-{27C6B423-4BA9-CBA6-A748-ED4B34330314}" dt="2024-11-09T12:43:44.721" v="27"/>
        <pc:sldMkLst>
          <pc:docMk/>
          <pc:sldMk cId="714544782" sldId="368"/>
        </pc:sldMkLst>
      </pc:sldChg>
    </pc:docChg>
  </pc:docChgLst>
  <pc:docChgLst>
    <pc:chgData name="LIANY STELLA VILLA CARPIO" userId="S::lvillac73947@universidadean.edu.co::49d90667-bc8c-4e82-82fa-3d93a8c61c4c" providerId="AD" clId="Web-{9A756C20-4407-2E82-5913-F11E6D4571BB}"/>
    <pc:docChg chg="addSld delSld modSld sldOrd modSection">
      <pc:chgData name="LIANY STELLA VILLA CARPIO" userId="S::lvillac73947@universidadean.edu.co::49d90667-bc8c-4e82-82fa-3d93a8c61c4c" providerId="AD" clId="Web-{9A756C20-4407-2E82-5913-F11E6D4571BB}" dt="2024-11-09T09:58:31.562" v="499" actId="20577"/>
      <pc:docMkLst>
        <pc:docMk/>
      </pc:docMkLst>
      <pc:sldChg chg="new del">
        <pc:chgData name="LIANY STELLA VILLA CARPIO" userId="S::lvillac73947@universidadean.edu.co::49d90667-bc8c-4e82-82fa-3d93a8c61c4c" providerId="AD" clId="Web-{9A756C20-4407-2E82-5913-F11E6D4571BB}" dt="2024-11-09T01:36:48.103" v="1"/>
        <pc:sldMkLst>
          <pc:docMk/>
          <pc:sldMk cId="652722820" sldId="357"/>
        </pc:sldMkLst>
      </pc:sldChg>
      <pc:sldChg chg="ord">
        <pc:chgData name="LIANY STELLA VILLA CARPIO" userId="S::lvillac73947@universidadean.edu.co::49d90667-bc8c-4e82-82fa-3d93a8c61c4c" providerId="AD" clId="Web-{9A756C20-4407-2E82-5913-F11E6D4571BB}" dt="2024-11-09T08:40:47.563" v="209"/>
        <pc:sldMkLst>
          <pc:docMk/>
          <pc:sldMk cId="3665246438" sldId="363"/>
        </pc:sldMkLst>
      </pc:sldChg>
      <pc:sldChg chg="addSp delSp modSp add ord replId">
        <pc:chgData name="LIANY STELLA VILLA CARPIO" userId="S::lvillac73947@universidadean.edu.co::49d90667-bc8c-4e82-82fa-3d93a8c61c4c" providerId="AD" clId="Web-{9A756C20-4407-2E82-5913-F11E6D4571BB}" dt="2024-11-09T04:42:36.379" v="97" actId="20577"/>
        <pc:sldMkLst>
          <pc:docMk/>
          <pc:sldMk cId="2999559276" sldId="364"/>
        </pc:sldMkLst>
        <pc:spChg chg="mod">
          <ac:chgData name="LIANY STELLA VILLA CARPIO" userId="S::lvillac73947@universidadean.edu.co::49d90667-bc8c-4e82-82fa-3d93a8c61c4c" providerId="AD" clId="Web-{9A756C20-4407-2E82-5913-F11E6D4571BB}" dt="2024-11-09T04:42:36.379" v="97" actId="20577"/>
          <ac:spMkLst>
            <pc:docMk/>
            <pc:sldMk cId="2999559276" sldId="364"/>
            <ac:spMk id="14" creationId="{D45887F6-82C7-7AEC-15E2-1306FD3F92AA}"/>
          </ac:spMkLst>
        </pc:spChg>
        <pc:spChg chg="del mod">
          <ac:chgData name="LIANY STELLA VILLA CARPIO" userId="S::lvillac73947@universidadean.edu.co::49d90667-bc8c-4e82-82fa-3d93a8c61c4c" providerId="AD" clId="Web-{9A756C20-4407-2E82-5913-F11E6D4571BB}" dt="2024-11-09T03:27:59.925" v="71"/>
          <ac:spMkLst>
            <pc:docMk/>
            <pc:sldMk cId="2999559276" sldId="364"/>
            <ac:spMk id="16" creationId="{82AB2177-76FD-9072-249F-4790DD99A029}"/>
          </ac:spMkLst>
        </pc:spChg>
        <pc:picChg chg="add mod">
          <ac:chgData name="LIANY STELLA VILLA CARPIO" userId="S::lvillac73947@universidadean.edu.co::49d90667-bc8c-4e82-82fa-3d93a8c61c4c" providerId="AD" clId="Web-{9A756C20-4407-2E82-5913-F11E6D4571BB}" dt="2024-11-09T04:42:10.597" v="90" actId="1076"/>
          <ac:picMkLst>
            <pc:docMk/>
            <pc:sldMk cId="2999559276" sldId="364"/>
            <ac:picMk id="2" creationId="{25024408-6281-4C1C-F56A-BC9674D9993C}"/>
          </ac:picMkLst>
        </pc:picChg>
        <pc:picChg chg="del">
          <ac:chgData name="LIANY STELLA VILLA CARPIO" userId="S::lvillac73947@universidadean.edu.co::49d90667-bc8c-4e82-82fa-3d93a8c61c4c" providerId="AD" clId="Web-{9A756C20-4407-2E82-5913-F11E6D4571BB}" dt="2024-11-09T02:48:06.651" v="66"/>
          <ac:picMkLst>
            <pc:docMk/>
            <pc:sldMk cId="2999559276" sldId="364"/>
            <ac:picMk id="2" creationId="{A6C7399E-97E2-6D3C-2D7E-9022DB02BEEB}"/>
          </ac:picMkLst>
        </pc:picChg>
        <pc:picChg chg="del">
          <ac:chgData name="LIANY STELLA VILLA CARPIO" userId="S::lvillac73947@universidadean.edu.co::49d90667-bc8c-4e82-82fa-3d93a8c61c4c" providerId="AD" clId="Web-{9A756C20-4407-2E82-5913-F11E6D4571BB}" dt="2024-11-09T02:48:08.072" v="67"/>
          <ac:picMkLst>
            <pc:docMk/>
            <pc:sldMk cId="2999559276" sldId="364"/>
            <ac:picMk id="3" creationId="{444E23B9-4979-A9A5-114B-A9F505BA916B}"/>
          </ac:picMkLst>
        </pc:picChg>
        <pc:picChg chg="add mod">
          <ac:chgData name="LIANY STELLA VILLA CARPIO" userId="S::lvillac73947@universidadean.edu.co::49d90667-bc8c-4e82-82fa-3d93a8c61c4c" providerId="AD" clId="Web-{9A756C20-4407-2E82-5913-F11E6D4571BB}" dt="2024-11-09T04:42:13.769" v="91" actId="1076"/>
          <ac:picMkLst>
            <pc:docMk/>
            <pc:sldMk cId="2999559276" sldId="364"/>
            <ac:picMk id="3" creationId="{B91117A0-E4A8-7765-3A80-D6B1CEB110A3}"/>
          </ac:picMkLst>
        </pc:picChg>
        <pc:picChg chg="del">
          <ac:chgData name="LIANY STELLA VILLA CARPIO" userId="S::lvillac73947@universidadean.edu.co::49d90667-bc8c-4e82-82fa-3d93a8c61c4c" providerId="AD" clId="Web-{9A756C20-4407-2E82-5913-F11E6D4571BB}" dt="2024-11-09T02:48:09.651" v="68"/>
          <ac:picMkLst>
            <pc:docMk/>
            <pc:sldMk cId="2999559276" sldId="364"/>
            <ac:picMk id="4" creationId="{A500E1DF-6633-C4B7-8EF2-52809ABC11D6}"/>
          </ac:picMkLst>
        </pc:picChg>
      </pc:sldChg>
      <pc:sldChg chg="addSp delSp modSp add replId">
        <pc:chgData name="LIANY STELLA VILLA CARPIO" userId="S::lvillac73947@universidadean.edu.co::49d90667-bc8c-4e82-82fa-3d93a8c61c4c" providerId="AD" clId="Web-{9A756C20-4407-2E82-5913-F11E6D4571BB}" dt="2024-11-09T08:34:38.818" v="197" actId="14100"/>
        <pc:sldMkLst>
          <pc:docMk/>
          <pc:sldMk cId="3664768211" sldId="365"/>
        </pc:sldMkLst>
        <pc:spChg chg="add mod">
          <ac:chgData name="LIANY STELLA VILLA CARPIO" userId="S::lvillac73947@universidadean.edu.co::49d90667-bc8c-4e82-82fa-3d93a8c61c4c" providerId="AD" clId="Web-{9A756C20-4407-2E82-5913-F11E6D4571BB}" dt="2024-11-09T08:34:38.818" v="197" actId="14100"/>
          <ac:spMkLst>
            <pc:docMk/>
            <pc:sldMk cId="3664768211" sldId="365"/>
            <ac:spMk id="2" creationId="{2664028F-D11D-A7DB-91D2-4C935C20E84A}"/>
          </ac:spMkLst>
        </pc:spChg>
        <pc:spChg chg="mod">
          <ac:chgData name="LIANY STELLA VILLA CARPIO" userId="S::lvillac73947@universidadean.edu.co::49d90667-bc8c-4e82-82fa-3d93a8c61c4c" providerId="AD" clId="Web-{9A756C20-4407-2E82-5913-F11E6D4571BB}" dt="2024-11-09T04:59:21.016" v="131" actId="20577"/>
          <ac:spMkLst>
            <pc:docMk/>
            <pc:sldMk cId="3664768211" sldId="365"/>
            <ac:spMk id="14" creationId="{D45887F6-82C7-7AEC-15E2-1306FD3F92AA}"/>
          </ac:spMkLst>
        </pc:spChg>
        <pc:picChg chg="del">
          <ac:chgData name="LIANY STELLA VILLA CARPIO" userId="S::lvillac73947@universidadean.edu.co::49d90667-bc8c-4e82-82fa-3d93a8c61c4c" providerId="AD" clId="Web-{9A756C20-4407-2E82-5913-F11E6D4571BB}" dt="2024-11-09T04:58:01.039" v="112"/>
          <ac:picMkLst>
            <pc:docMk/>
            <pc:sldMk cId="3664768211" sldId="365"/>
            <ac:picMk id="2" creationId="{25024408-6281-4C1C-F56A-BC9674D9993C}"/>
          </ac:picMkLst>
        </pc:picChg>
        <pc:picChg chg="del">
          <ac:chgData name="LIANY STELLA VILLA CARPIO" userId="S::lvillac73947@universidadean.edu.co::49d90667-bc8c-4e82-82fa-3d93a8c61c4c" providerId="AD" clId="Web-{9A756C20-4407-2E82-5913-F11E6D4571BB}" dt="2024-11-09T04:57:53.789" v="109"/>
          <ac:picMkLst>
            <pc:docMk/>
            <pc:sldMk cId="3664768211" sldId="365"/>
            <ac:picMk id="3" creationId="{B91117A0-E4A8-7765-3A80-D6B1CEB110A3}"/>
          </ac:picMkLst>
        </pc:picChg>
        <pc:picChg chg="add del mod">
          <ac:chgData name="LIANY STELLA VILLA CARPIO" userId="S::lvillac73947@universidadean.edu.co::49d90667-bc8c-4e82-82fa-3d93a8c61c4c" providerId="AD" clId="Web-{9A756C20-4407-2E82-5913-F11E6D4571BB}" dt="2024-11-09T04:59:14.859" v="124"/>
          <ac:picMkLst>
            <pc:docMk/>
            <pc:sldMk cId="3664768211" sldId="365"/>
            <ac:picMk id="4" creationId="{15746427-D464-9F19-FF3F-E9B6C00A673D}"/>
          </ac:picMkLst>
        </pc:picChg>
        <pc:picChg chg="add mod">
          <ac:chgData name="LIANY STELLA VILLA CARPIO" userId="S::lvillac73947@universidadean.edu.co::49d90667-bc8c-4e82-82fa-3d93a8c61c4c" providerId="AD" clId="Web-{9A756C20-4407-2E82-5913-F11E6D4571BB}" dt="2024-11-09T04:59:16.437" v="125" actId="1076"/>
          <ac:picMkLst>
            <pc:docMk/>
            <pc:sldMk cId="3664768211" sldId="365"/>
            <ac:picMk id="6" creationId="{E867FEF3-AB4E-3EAD-D27F-B646218CC25A}"/>
          </ac:picMkLst>
        </pc:picChg>
      </pc:sldChg>
      <pc:sldChg chg="addSp delSp modSp add replId">
        <pc:chgData name="LIANY STELLA VILLA CARPIO" userId="S::lvillac73947@universidadean.edu.co::49d90667-bc8c-4e82-82fa-3d93a8c61c4c" providerId="AD" clId="Web-{9A756C20-4407-2E82-5913-F11E6D4571BB}" dt="2024-11-09T08:36:54.601" v="207" actId="1076"/>
        <pc:sldMkLst>
          <pc:docMk/>
          <pc:sldMk cId="3026780781" sldId="366"/>
        </pc:sldMkLst>
        <pc:spChg chg="mod">
          <ac:chgData name="LIANY STELLA VILLA CARPIO" userId="S::lvillac73947@universidadean.edu.co::49d90667-bc8c-4e82-82fa-3d93a8c61c4c" providerId="AD" clId="Web-{9A756C20-4407-2E82-5913-F11E6D4571BB}" dt="2024-11-09T04:59:40.220" v="136" actId="20577"/>
          <ac:spMkLst>
            <pc:docMk/>
            <pc:sldMk cId="3026780781" sldId="366"/>
            <ac:spMk id="14" creationId="{D45887F6-82C7-7AEC-15E2-1306FD3F92AA}"/>
          </ac:spMkLst>
        </pc:spChg>
        <pc:picChg chg="add mod">
          <ac:chgData name="LIANY STELLA VILLA CARPIO" userId="S::lvillac73947@universidadean.edu.co::49d90667-bc8c-4e82-82fa-3d93a8c61c4c" providerId="AD" clId="Web-{9A756C20-4407-2E82-5913-F11E6D4571BB}" dt="2024-11-09T08:36:53.445" v="206" actId="1076"/>
          <ac:picMkLst>
            <pc:docMk/>
            <pc:sldMk cId="3026780781" sldId="366"/>
            <ac:picMk id="2" creationId="{151F9A76-68E8-7655-8177-349593DA420B}"/>
          </ac:picMkLst>
        </pc:picChg>
        <pc:picChg chg="add del mod">
          <ac:chgData name="LIANY STELLA VILLA CARPIO" userId="S::lvillac73947@universidadean.edu.co::49d90667-bc8c-4e82-82fa-3d93a8c61c4c" providerId="AD" clId="Web-{9A756C20-4407-2E82-5913-F11E6D4571BB}" dt="2024-11-09T05:01:47.006" v="143"/>
          <ac:picMkLst>
            <pc:docMk/>
            <pc:sldMk cId="3026780781" sldId="366"/>
            <ac:picMk id="2" creationId="{4B9BFAFA-7113-3B1C-5237-139C520105B7}"/>
          </ac:picMkLst>
        </pc:picChg>
        <pc:picChg chg="add mod">
          <ac:chgData name="LIANY STELLA VILLA CARPIO" userId="S::lvillac73947@universidadean.edu.co::49d90667-bc8c-4e82-82fa-3d93a8c61c4c" providerId="AD" clId="Web-{9A756C20-4407-2E82-5913-F11E6D4571BB}" dt="2024-11-09T08:36:54.601" v="207" actId="1076"/>
          <ac:picMkLst>
            <pc:docMk/>
            <pc:sldMk cId="3026780781" sldId="366"/>
            <ac:picMk id="3" creationId="{C7E6DED0-9161-8C96-E70C-173FDD843327}"/>
          </ac:picMkLst>
        </pc:picChg>
        <pc:picChg chg="del">
          <ac:chgData name="LIANY STELLA VILLA CARPIO" userId="S::lvillac73947@universidadean.edu.co::49d90667-bc8c-4e82-82fa-3d93a8c61c4c" providerId="AD" clId="Web-{9A756C20-4407-2E82-5913-F11E6D4571BB}" dt="2024-11-09T05:00:10.533" v="139"/>
          <ac:picMkLst>
            <pc:docMk/>
            <pc:sldMk cId="3026780781" sldId="366"/>
            <ac:picMk id="6" creationId="{E867FEF3-AB4E-3EAD-D27F-B646218CC25A}"/>
          </ac:picMkLst>
        </pc:picChg>
      </pc:sldChg>
      <pc:sldChg chg="add del replId">
        <pc:chgData name="LIANY STELLA VILLA CARPIO" userId="S::lvillac73947@universidadean.edu.co::49d90667-bc8c-4e82-82fa-3d93a8c61c4c" providerId="AD" clId="Web-{9A756C20-4407-2E82-5913-F11E6D4571BB}" dt="2024-11-09T04:59:47.173" v="138"/>
        <pc:sldMkLst>
          <pc:docMk/>
          <pc:sldMk cId="1224616842" sldId="367"/>
        </pc:sldMkLst>
      </pc:sldChg>
      <pc:sldChg chg="addSp delSp modSp add replId">
        <pc:chgData name="LIANY STELLA VILLA CARPIO" userId="S::lvillac73947@universidadean.edu.co::49d90667-bc8c-4e82-82fa-3d93a8c61c4c" providerId="AD" clId="Web-{9A756C20-4407-2E82-5913-F11E6D4571BB}" dt="2024-11-09T08:28:54.728" v="173" actId="1076"/>
        <pc:sldMkLst>
          <pc:docMk/>
          <pc:sldMk cId="2688381860" sldId="367"/>
        </pc:sldMkLst>
        <pc:spChg chg="add mod">
          <ac:chgData name="LIANY STELLA VILLA CARPIO" userId="S::lvillac73947@universidadean.edu.co::49d90667-bc8c-4e82-82fa-3d93a8c61c4c" providerId="AD" clId="Web-{9A756C20-4407-2E82-5913-F11E6D4571BB}" dt="2024-11-09T08:28:54.728" v="173" actId="1076"/>
          <ac:spMkLst>
            <pc:docMk/>
            <pc:sldMk cId="2688381860" sldId="367"/>
            <ac:spMk id="4" creationId="{CC90F458-15CB-08F2-A102-F11C9F1E501E}"/>
          </ac:spMkLst>
        </pc:spChg>
        <pc:spChg chg="mod">
          <ac:chgData name="LIANY STELLA VILLA CARPIO" userId="S::lvillac73947@universidadean.edu.co::49d90667-bc8c-4e82-82fa-3d93a8c61c4c" providerId="AD" clId="Web-{9A756C20-4407-2E82-5913-F11E6D4571BB}" dt="2024-11-09T08:27:32.336" v="155" actId="20577"/>
          <ac:spMkLst>
            <pc:docMk/>
            <pc:sldMk cId="2688381860" sldId="367"/>
            <ac:spMk id="14" creationId="{D45887F6-82C7-7AEC-15E2-1306FD3F92AA}"/>
          </ac:spMkLst>
        </pc:spChg>
        <pc:picChg chg="add mod">
          <ac:chgData name="LIANY STELLA VILLA CARPIO" userId="S::lvillac73947@universidadean.edu.co::49d90667-bc8c-4e82-82fa-3d93a8c61c4c" providerId="AD" clId="Web-{9A756C20-4407-2E82-5913-F11E6D4571BB}" dt="2024-11-09T08:28:46.572" v="172" actId="1076"/>
          <ac:picMkLst>
            <pc:docMk/>
            <pc:sldMk cId="2688381860" sldId="367"/>
            <ac:picMk id="2" creationId="{F6474719-DF3B-99D7-7320-D399E4C3511B}"/>
          </ac:picMkLst>
        </pc:picChg>
        <pc:picChg chg="del">
          <ac:chgData name="LIANY STELLA VILLA CARPIO" userId="S::lvillac73947@universidadean.edu.co::49d90667-bc8c-4e82-82fa-3d93a8c61c4c" providerId="AD" clId="Web-{9A756C20-4407-2E82-5913-F11E6D4571BB}" dt="2024-11-09T08:27:02.445" v="150"/>
          <ac:picMkLst>
            <pc:docMk/>
            <pc:sldMk cId="2688381860" sldId="367"/>
            <ac:picMk id="3" creationId="{C7E6DED0-9161-8C96-E70C-173FDD843327}"/>
          </ac:picMkLst>
        </pc:picChg>
      </pc:sldChg>
      <pc:sldChg chg="addSp delSp modSp add replId">
        <pc:chgData name="LIANY STELLA VILLA CARPIO" userId="S::lvillac73947@universidadean.edu.co::49d90667-bc8c-4e82-82fa-3d93a8c61c4c" providerId="AD" clId="Web-{9A756C20-4407-2E82-5913-F11E6D4571BB}" dt="2024-11-09T08:33:09.987" v="188" actId="14100"/>
        <pc:sldMkLst>
          <pc:docMk/>
          <pc:sldMk cId="714544782" sldId="368"/>
        </pc:sldMkLst>
        <pc:spChg chg="del">
          <ac:chgData name="LIANY STELLA VILLA CARPIO" userId="S::lvillac73947@universidadean.edu.co::49d90667-bc8c-4e82-82fa-3d93a8c61c4c" providerId="AD" clId="Web-{9A756C20-4407-2E82-5913-F11E6D4571BB}" dt="2024-11-09T08:31:56.907" v="181"/>
          <ac:spMkLst>
            <pc:docMk/>
            <pc:sldMk cId="714544782" sldId="368"/>
            <ac:spMk id="4" creationId="{CC90F458-15CB-08F2-A102-F11C9F1E501E}"/>
          </ac:spMkLst>
        </pc:spChg>
        <pc:spChg chg="mod">
          <ac:chgData name="LIANY STELLA VILLA CARPIO" userId="S::lvillac73947@universidadean.edu.co::49d90667-bc8c-4e82-82fa-3d93a8c61c4c" providerId="AD" clId="Web-{9A756C20-4407-2E82-5913-F11E6D4571BB}" dt="2024-11-09T08:31:44.423" v="176" actId="20577"/>
          <ac:spMkLst>
            <pc:docMk/>
            <pc:sldMk cId="714544782" sldId="368"/>
            <ac:spMk id="14" creationId="{D45887F6-82C7-7AEC-15E2-1306FD3F92AA}"/>
          </ac:spMkLst>
        </pc:spChg>
        <pc:picChg chg="del">
          <ac:chgData name="LIANY STELLA VILLA CARPIO" userId="S::lvillac73947@universidadean.edu.co::49d90667-bc8c-4e82-82fa-3d93a8c61c4c" providerId="AD" clId="Web-{9A756C20-4407-2E82-5913-F11E6D4571BB}" dt="2024-11-09T08:31:46.673" v="177"/>
          <ac:picMkLst>
            <pc:docMk/>
            <pc:sldMk cId="714544782" sldId="368"/>
            <ac:picMk id="2" creationId="{F6474719-DF3B-99D7-7320-D399E4C3511B}"/>
          </ac:picMkLst>
        </pc:picChg>
        <pc:picChg chg="add mod">
          <ac:chgData name="LIANY STELLA VILLA CARPIO" userId="S::lvillac73947@universidadean.edu.co::49d90667-bc8c-4e82-82fa-3d93a8c61c4c" providerId="AD" clId="Web-{9A756C20-4407-2E82-5913-F11E6D4571BB}" dt="2024-11-09T08:32:56.518" v="184" actId="14100"/>
          <ac:picMkLst>
            <pc:docMk/>
            <pc:sldMk cId="714544782" sldId="368"/>
            <ac:picMk id="3" creationId="{08DBAE9F-023F-8D73-A4C3-FB1DE803305A}"/>
          </ac:picMkLst>
        </pc:picChg>
        <pc:picChg chg="add mod">
          <ac:chgData name="LIANY STELLA VILLA CARPIO" userId="S::lvillac73947@universidadean.edu.co::49d90667-bc8c-4e82-82fa-3d93a8c61c4c" providerId="AD" clId="Web-{9A756C20-4407-2E82-5913-F11E6D4571BB}" dt="2024-11-09T08:33:09.987" v="188" actId="14100"/>
          <ac:picMkLst>
            <pc:docMk/>
            <pc:sldMk cId="714544782" sldId="368"/>
            <ac:picMk id="6" creationId="{FB8328B6-9475-C3B5-4B4B-DF03E2A4D243}"/>
          </ac:picMkLst>
        </pc:picChg>
      </pc:sldChg>
      <pc:sldChg chg="addSp delSp modSp add replId">
        <pc:chgData name="LIANY STELLA VILLA CARPIO" userId="S::lvillac73947@universidadean.edu.co::49d90667-bc8c-4e82-82fa-3d93a8c61c4c" providerId="AD" clId="Web-{9A756C20-4407-2E82-5913-F11E6D4571BB}" dt="2024-11-09T09:16:19.516" v="313" actId="1076"/>
        <pc:sldMkLst>
          <pc:docMk/>
          <pc:sldMk cId="3593727260" sldId="369"/>
        </pc:sldMkLst>
        <pc:spChg chg="mod">
          <ac:chgData name="LIANY STELLA VILLA CARPIO" userId="S::lvillac73947@universidadean.edu.co::49d90667-bc8c-4e82-82fa-3d93a8c61c4c" providerId="AD" clId="Web-{9A756C20-4407-2E82-5913-F11E6D4571BB}" dt="2024-11-09T09:15:24.342" v="306" actId="1076"/>
          <ac:spMkLst>
            <pc:docMk/>
            <pc:sldMk cId="3593727260" sldId="369"/>
            <ac:spMk id="3" creationId="{8E34E393-C2BC-BF03-352C-4A722EA6352D}"/>
          </ac:spMkLst>
        </pc:spChg>
        <pc:picChg chg="del mod">
          <ac:chgData name="LIANY STELLA VILLA CARPIO" userId="S::lvillac73947@universidadean.edu.co::49d90667-bc8c-4e82-82fa-3d93a8c61c4c" providerId="AD" clId="Web-{9A756C20-4407-2E82-5913-F11E6D4571BB}" dt="2024-11-09T08:48:23.009" v="249"/>
          <ac:picMkLst>
            <pc:docMk/>
            <pc:sldMk cId="3593727260" sldId="369"/>
            <ac:picMk id="2" creationId="{0AF09535-A8A1-E9F4-B8C4-5446F39CEFD8}"/>
          </ac:picMkLst>
        </pc:picChg>
        <pc:picChg chg="add del mod">
          <ac:chgData name="LIANY STELLA VILLA CARPIO" userId="S::lvillac73947@universidadean.edu.co::49d90667-bc8c-4e82-82fa-3d93a8c61c4c" providerId="AD" clId="Web-{9A756C20-4407-2E82-5913-F11E6D4571BB}" dt="2024-11-09T09:15:00.341" v="304"/>
          <ac:picMkLst>
            <pc:docMk/>
            <pc:sldMk cId="3593727260" sldId="369"/>
            <ac:picMk id="2" creationId="{F738AFEC-C877-1B96-79BE-E8B166168CD3}"/>
          </ac:picMkLst>
        </pc:picChg>
        <pc:picChg chg="mod">
          <ac:chgData name="LIANY STELLA VILLA CARPIO" userId="S::lvillac73947@universidadean.edu.co::49d90667-bc8c-4e82-82fa-3d93a8c61c4c" providerId="AD" clId="Web-{9A756C20-4407-2E82-5913-F11E6D4571BB}" dt="2024-11-09T08:40:57.345" v="210" actId="1076"/>
          <ac:picMkLst>
            <pc:docMk/>
            <pc:sldMk cId="3593727260" sldId="369"/>
            <ac:picMk id="4" creationId="{D6ACA022-ACCA-B35A-E236-35F224F79F51}"/>
          </ac:picMkLst>
        </pc:picChg>
        <pc:picChg chg="add mod">
          <ac:chgData name="LIANY STELLA VILLA CARPIO" userId="S::lvillac73947@universidadean.edu.co::49d90667-bc8c-4e82-82fa-3d93a8c61c4c" providerId="AD" clId="Web-{9A756C20-4407-2E82-5913-F11E6D4571BB}" dt="2024-11-09T09:16:19.516" v="313" actId="1076"/>
          <ac:picMkLst>
            <pc:docMk/>
            <pc:sldMk cId="3593727260" sldId="369"/>
            <ac:picMk id="6" creationId="{C985B6B0-D7B5-80EB-563E-68C40F9632D9}"/>
          </ac:picMkLst>
        </pc:picChg>
      </pc:sldChg>
      <pc:sldChg chg="addSp delSp modSp add replId">
        <pc:chgData name="LIANY STELLA VILLA CARPIO" userId="S::lvillac73947@universidadean.edu.co::49d90667-bc8c-4e82-82fa-3d93a8c61c4c" providerId="AD" clId="Web-{9A756C20-4407-2E82-5913-F11E6D4571BB}" dt="2024-11-09T09:27:15.990" v="344" actId="20577"/>
        <pc:sldMkLst>
          <pc:docMk/>
          <pc:sldMk cId="2752849278" sldId="370"/>
        </pc:sldMkLst>
        <pc:spChg chg="mod">
          <ac:chgData name="LIANY STELLA VILLA CARPIO" userId="S::lvillac73947@universidadean.edu.co::49d90667-bc8c-4e82-82fa-3d93a8c61c4c" providerId="AD" clId="Web-{9A756C20-4407-2E82-5913-F11E6D4571BB}" dt="2024-11-09T09:27:15.990" v="344" actId="20577"/>
          <ac:spMkLst>
            <pc:docMk/>
            <pc:sldMk cId="2752849278" sldId="370"/>
            <ac:spMk id="3" creationId="{8E34E393-C2BC-BF03-352C-4A722EA6352D}"/>
          </ac:spMkLst>
        </pc:spChg>
        <pc:picChg chg="add mod">
          <ac:chgData name="LIANY STELLA VILLA CARPIO" userId="S::lvillac73947@universidadean.edu.co::49d90667-bc8c-4e82-82fa-3d93a8c61c4c" providerId="AD" clId="Web-{9A756C20-4407-2E82-5913-F11E6D4571BB}" dt="2024-11-09T09:23:25.992" v="318" actId="1076"/>
          <ac:picMkLst>
            <pc:docMk/>
            <pc:sldMk cId="2752849278" sldId="370"/>
            <ac:picMk id="2" creationId="{0F8F9AD9-6F06-7DCD-7888-082ACE863337}"/>
          </ac:picMkLst>
        </pc:picChg>
        <pc:picChg chg="del">
          <ac:chgData name="LIANY STELLA VILLA CARPIO" userId="S::lvillac73947@universidadean.edu.co::49d90667-bc8c-4e82-82fa-3d93a8c61c4c" providerId="AD" clId="Web-{9A756C20-4407-2E82-5913-F11E6D4571BB}" dt="2024-11-09T09:23:13.914" v="315"/>
          <ac:picMkLst>
            <pc:docMk/>
            <pc:sldMk cId="2752849278" sldId="370"/>
            <ac:picMk id="6" creationId="{C985B6B0-D7B5-80EB-563E-68C40F9632D9}"/>
          </ac:picMkLst>
        </pc:picChg>
        <pc:picChg chg="add mod">
          <ac:chgData name="LIANY STELLA VILLA CARPIO" userId="S::lvillac73947@universidadean.edu.co::49d90667-bc8c-4e82-82fa-3d93a8c61c4c" providerId="AD" clId="Web-{9A756C20-4407-2E82-5913-F11E6D4571BB}" dt="2024-11-09T09:25:40.201" v="321" actId="1076"/>
          <ac:picMkLst>
            <pc:docMk/>
            <pc:sldMk cId="2752849278" sldId="370"/>
            <ac:picMk id="7" creationId="{5B54054D-CA7F-0E3B-0D1A-E040EFAB08E6}"/>
          </ac:picMkLst>
        </pc:picChg>
      </pc:sldChg>
      <pc:sldChg chg="addSp delSp modSp add replId">
        <pc:chgData name="LIANY STELLA VILLA CARPIO" userId="S::lvillac73947@universidadean.edu.co::49d90667-bc8c-4e82-82fa-3d93a8c61c4c" providerId="AD" clId="Web-{9A756C20-4407-2E82-5913-F11E6D4571BB}" dt="2024-11-09T09:38:10.874" v="359" actId="14100"/>
        <pc:sldMkLst>
          <pc:docMk/>
          <pc:sldMk cId="385474337" sldId="371"/>
        </pc:sldMkLst>
        <pc:spChg chg="mod">
          <ac:chgData name="LIANY STELLA VILLA CARPIO" userId="S::lvillac73947@universidadean.edu.co::49d90667-bc8c-4e82-82fa-3d93a8c61c4c" providerId="AD" clId="Web-{9A756C20-4407-2E82-5913-F11E6D4571BB}" dt="2024-11-09T09:37:19.886" v="349" actId="20577"/>
          <ac:spMkLst>
            <pc:docMk/>
            <pc:sldMk cId="385474337" sldId="371"/>
            <ac:spMk id="3" creationId="{8E34E393-C2BC-BF03-352C-4A722EA6352D}"/>
          </ac:spMkLst>
        </pc:spChg>
        <pc:picChg chg="del">
          <ac:chgData name="LIANY STELLA VILLA CARPIO" userId="S::lvillac73947@universidadean.edu.co::49d90667-bc8c-4e82-82fa-3d93a8c61c4c" providerId="AD" clId="Web-{9A756C20-4407-2E82-5913-F11E6D4571BB}" dt="2024-11-09T09:37:56.358" v="355"/>
          <ac:picMkLst>
            <pc:docMk/>
            <pc:sldMk cId="385474337" sldId="371"/>
            <ac:picMk id="2" creationId="{0F8F9AD9-6F06-7DCD-7888-082ACE863337}"/>
          </ac:picMkLst>
        </pc:picChg>
        <pc:picChg chg="add mod">
          <ac:chgData name="LIANY STELLA VILLA CARPIO" userId="S::lvillac73947@universidadean.edu.co::49d90667-bc8c-4e82-82fa-3d93a8c61c4c" providerId="AD" clId="Web-{9A756C20-4407-2E82-5913-F11E6D4571BB}" dt="2024-11-09T09:37:39.544" v="354" actId="14100"/>
          <ac:picMkLst>
            <pc:docMk/>
            <pc:sldMk cId="385474337" sldId="371"/>
            <ac:picMk id="6" creationId="{E7D57A3E-51D8-897E-4C83-D8C742D18AC5}"/>
          </ac:picMkLst>
        </pc:picChg>
        <pc:picChg chg="del">
          <ac:chgData name="LIANY STELLA VILLA CARPIO" userId="S::lvillac73947@universidadean.edu.co::49d90667-bc8c-4e82-82fa-3d93a8c61c4c" providerId="AD" clId="Web-{9A756C20-4407-2E82-5913-F11E6D4571BB}" dt="2024-11-09T09:37:28.074" v="351"/>
          <ac:picMkLst>
            <pc:docMk/>
            <pc:sldMk cId="385474337" sldId="371"/>
            <ac:picMk id="7" creationId="{5B54054D-CA7F-0E3B-0D1A-E040EFAB08E6}"/>
          </ac:picMkLst>
        </pc:picChg>
        <pc:picChg chg="add mod">
          <ac:chgData name="LIANY STELLA VILLA CARPIO" userId="S::lvillac73947@universidadean.edu.co::49d90667-bc8c-4e82-82fa-3d93a8c61c4c" providerId="AD" clId="Web-{9A756C20-4407-2E82-5913-F11E6D4571BB}" dt="2024-11-09T09:38:10.874" v="359" actId="14100"/>
          <ac:picMkLst>
            <pc:docMk/>
            <pc:sldMk cId="385474337" sldId="371"/>
            <ac:picMk id="8" creationId="{6CEB8D99-0567-3DB7-77E9-FEB19CF32CEF}"/>
          </ac:picMkLst>
        </pc:picChg>
      </pc:sldChg>
      <pc:sldChg chg="addSp delSp modSp add ord replId">
        <pc:chgData name="LIANY STELLA VILLA CARPIO" userId="S::lvillac73947@universidadean.edu.co::49d90667-bc8c-4e82-82fa-3d93a8c61c4c" providerId="AD" clId="Web-{9A756C20-4407-2E82-5913-F11E6D4571BB}" dt="2024-11-09T09:43:58.952" v="407"/>
        <pc:sldMkLst>
          <pc:docMk/>
          <pc:sldMk cId="2458732642" sldId="372"/>
        </pc:sldMkLst>
        <pc:spChg chg="mod">
          <ac:chgData name="LIANY STELLA VILLA CARPIO" userId="S::lvillac73947@universidadean.edu.co::49d90667-bc8c-4e82-82fa-3d93a8c61c4c" providerId="AD" clId="Web-{9A756C20-4407-2E82-5913-F11E6D4571BB}" dt="2024-11-09T09:43:58.640" v="406" actId="20577"/>
          <ac:spMkLst>
            <pc:docMk/>
            <pc:sldMk cId="2458732642" sldId="372"/>
            <ac:spMk id="3" creationId="{8E34E393-C2BC-BF03-352C-4A722EA6352D}"/>
          </ac:spMkLst>
        </pc:spChg>
        <pc:picChg chg="add del mod">
          <ac:chgData name="LIANY STELLA VILLA CARPIO" userId="S::lvillac73947@universidadean.edu.co::49d90667-bc8c-4e82-82fa-3d93a8c61c4c" providerId="AD" clId="Web-{9A756C20-4407-2E82-5913-F11E6D4571BB}" dt="2024-11-09T09:41:10.725" v="388"/>
          <ac:picMkLst>
            <pc:docMk/>
            <pc:sldMk cId="2458732642" sldId="372"/>
            <ac:picMk id="2" creationId="{42601E51-A74F-CC0B-2B2B-100673565109}"/>
          </ac:picMkLst>
        </pc:picChg>
        <pc:picChg chg="del">
          <ac:chgData name="LIANY STELLA VILLA CARPIO" userId="S::lvillac73947@universidadean.edu.co::49d90667-bc8c-4e82-82fa-3d93a8c61c4c" providerId="AD" clId="Web-{9A756C20-4407-2E82-5913-F11E6D4571BB}" dt="2024-11-09T09:39:12.470" v="379"/>
          <ac:picMkLst>
            <pc:docMk/>
            <pc:sldMk cId="2458732642" sldId="372"/>
            <ac:picMk id="6" creationId="{E7D57A3E-51D8-897E-4C83-D8C742D18AC5}"/>
          </ac:picMkLst>
        </pc:picChg>
        <pc:picChg chg="add mod">
          <ac:chgData name="LIANY STELLA VILLA CARPIO" userId="S::lvillac73947@universidadean.edu.co::49d90667-bc8c-4e82-82fa-3d93a8c61c4c" providerId="AD" clId="Web-{9A756C20-4407-2E82-5913-F11E6D4571BB}" dt="2024-11-09T09:41:26.632" v="392" actId="1076"/>
          <ac:picMkLst>
            <pc:docMk/>
            <pc:sldMk cId="2458732642" sldId="372"/>
            <ac:picMk id="7" creationId="{3564CE58-C7B2-8CD2-6F1E-CF645815D0C4}"/>
          </ac:picMkLst>
        </pc:picChg>
        <pc:picChg chg="del">
          <ac:chgData name="LIANY STELLA VILLA CARPIO" userId="S::lvillac73947@universidadean.edu.co::49d90667-bc8c-4e82-82fa-3d93a8c61c4c" providerId="AD" clId="Web-{9A756C20-4407-2E82-5913-F11E6D4571BB}" dt="2024-11-09T09:39:08.876" v="378"/>
          <ac:picMkLst>
            <pc:docMk/>
            <pc:sldMk cId="2458732642" sldId="372"/>
            <ac:picMk id="8" creationId="{6CEB8D99-0567-3DB7-77E9-FEB19CF32CEF}"/>
          </ac:picMkLst>
        </pc:picChg>
      </pc:sldChg>
      <pc:sldChg chg="add replId">
        <pc:chgData name="LIANY STELLA VILLA CARPIO" userId="S::lvillac73947@universidadean.edu.co::49d90667-bc8c-4e82-82fa-3d93a8c61c4c" providerId="AD" clId="Web-{9A756C20-4407-2E82-5913-F11E6D4571BB}" dt="2024-11-09T09:39:41.456" v="385"/>
        <pc:sldMkLst>
          <pc:docMk/>
          <pc:sldMk cId="3116070636" sldId="373"/>
        </pc:sldMkLst>
      </pc:sldChg>
      <pc:sldChg chg="addSp delSp modSp add replId">
        <pc:chgData name="LIANY STELLA VILLA CARPIO" userId="S::lvillac73947@universidadean.edu.co::49d90667-bc8c-4e82-82fa-3d93a8c61c4c" providerId="AD" clId="Web-{9A756C20-4407-2E82-5913-F11E6D4571BB}" dt="2024-11-09T09:45:02.284" v="427" actId="1076"/>
        <pc:sldMkLst>
          <pc:docMk/>
          <pc:sldMk cId="426452739" sldId="374"/>
        </pc:sldMkLst>
        <pc:spChg chg="mod">
          <ac:chgData name="LIANY STELLA VILLA CARPIO" userId="S::lvillac73947@universidadean.edu.co::49d90667-bc8c-4e82-82fa-3d93a8c61c4c" providerId="AD" clId="Web-{9A756C20-4407-2E82-5913-F11E6D4571BB}" dt="2024-11-09T09:44:42.173" v="422" actId="20577"/>
          <ac:spMkLst>
            <pc:docMk/>
            <pc:sldMk cId="426452739" sldId="374"/>
            <ac:spMk id="3" creationId="{8E34E393-C2BC-BF03-352C-4A722EA6352D}"/>
          </ac:spMkLst>
        </pc:spChg>
        <pc:picChg chg="add mod">
          <ac:chgData name="LIANY STELLA VILLA CARPIO" userId="S::lvillac73947@universidadean.edu.co::49d90667-bc8c-4e82-82fa-3d93a8c61c4c" providerId="AD" clId="Web-{9A756C20-4407-2E82-5913-F11E6D4571BB}" dt="2024-11-09T09:45:02.284" v="427" actId="1076"/>
          <ac:picMkLst>
            <pc:docMk/>
            <pc:sldMk cId="426452739" sldId="374"/>
            <ac:picMk id="2" creationId="{EB33060D-52DA-0A39-E501-273F3CEE5CB4}"/>
          </ac:picMkLst>
        </pc:picChg>
        <pc:picChg chg="del">
          <ac:chgData name="LIANY STELLA VILLA CARPIO" userId="S::lvillac73947@universidadean.edu.co::49d90667-bc8c-4e82-82fa-3d93a8c61c4c" providerId="AD" clId="Web-{9A756C20-4407-2E82-5913-F11E6D4571BB}" dt="2024-11-09T09:44:48.549" v="424"/>
          <ac:picMkLst>
            <pc:docMk/>
            <pc:sldMk cId="426452739" sldId="374"/>
            <ac:picMk id="7" creationId="{3564CE58-C7B2-8CD2-6F1E-CF645815D0C4}"/>
          </ac:picMkLst>
        </pc:picChg>
      </pc:sldChg>
      <pc:sldChg chg="addSp delSp modSp add replId">
        <pc:chgData name="LIANY STELLA VILLA CARPIO" userId="S::lvillac73947@universidadean.edu.co::49d90667-bc8c-4e82-82fa-3d93a8c61c4c" providerId="AD" clId="Web-{9A756C20-4407-2E82-5913-F11E6D4571BB}" dt="2024-11-09T09:49:57.097" v="444" actId="20577"/>
        <pc:sldMkLst>
          <pc:docMk/>
          <pc:sldMk cId="3990796111" sldId="375"/>
        </pc:sldMkLst>
        <pc:spChg chg="mod">
          <ac:chgData name="LIANY STELLA VILLA CARPIO" userId="S::lvillac73947@universidadean.edu.co::49d90667-bc8c-4e82-82fa-3d93a8c61c4c" providerId="AD" clId="Web-{9A756C20-4407-2E82-5913-F11E6D4571BB}" dt="2024-11-09T09:49:57.097" v="444" actId="20577"/>
          <ac:spMkLst>
            <pc:docMk/>
            <pc:sldMk cId="3990796111" sldId="375"/>
            <ac:spMk id="3" creationId="{8E34E393-C2BC-BF03-352C-4A722EA6352D}"/>
          </ac:spMkLst>
        </pc:spChg>
        <pc:picChg chg="del">
          <ac:chgData name="LIANY STELLA VILLA CARPIO" userId="S::lvillac73947@universidadean.edu.co::49d90667-bc8c-4e82-82fa-3d93a8c61c4c" providerId="AD" clId="Web-{9A756C20-4407-2E82-5913-F11E6D4571BB}" dt="2024-11-09T09:48:12.073" v="429"/>
          <ac:picMkLst>
            <pc:docMk/>
            <pc:sldMk cId="3990796111" sldId="375"/>
            <ac:picMk id="2" creationId="{EB33060D-52DA-0A39-E501-273F3CEE5CB4}"/>
          </ac:picMkLst>
        </pc:picChg>
        <pc:picChg chg="add mod">
          <ac:chgData name="LIANY STELLA VILLA CARPIO" userId="S::lvillac73947@universidadean.edu.co::49d90667-bc8c-4e82-82fa-3d93a8c61c4c" providerId="AD" clId="Web-{9A756C20-4407-2E82-5913-F11E6D4571BB}" dt="2024-11-09T09:48:24.417" v="432" actId="1076"/>
          <ac:picMkLst>
            <pc:docMk/>
            <pc:sldMk cId="3990796111" sldId="375"/>
            <ac:picMk id="6" creationId="{8316E6A9-0C1E-79D0-551D-A50565D870C6}"/>
          </ac:picMkLst>
        </pc:picChg>
        <pc:picChg chg="add mod">
          <ac:chgData name="LIANY STELLA VILLA CARPIO" userId="S::lvillac73947@universidadean.edu.co::49d90667-bc8c-4e82-82fa-3d93a8c61c4c" providerId="AD" clId="Web-{9A756C20-4407-2E82-5913-F11E6D4571BB}" dt="2024-11-09T09:48:55.497" v="435" actId="1076"/>
          <ac:picMkLst>
            <pc:docMk/>
            <pc:sldMk cId="3990796111" sldId="375"/>
            <ac:picMk id="7" creationId="{C65AE4FE-5395-B55B-5F72-FEBD4DD67058}"/>
          </ac:picMkLst>
        </pc:picChg>
      </pc:sldChg>
      <pc:sldChg chg="addSp delSp modSp add replId">
        <pc:chgData name="LIANY STELLA VILLA CARPIO" userId="S::lvillac73947@universidadean.edu.co::49d90667-bc8c-4e82-82fa-3d93a8c61c4c" providerId="AD" clId="Web-{9A756C20-4407-2E82-5913-F11E6D4571BB}" dt="2024-11-09T09:51:17.071" v="466" actId="1076"/>
        <pc:sldMkLst>
          <pc:docMk/>
          <pc:sldMk cId="3342579565" sldId="376"/>
        </pc:sldMkLst>
        <pc:spChg chg="mod">
          <ac:chgData name="LIANY STELLA VILLA CARPIO" userId="S::lvillac73947@universidadean.edu.co::49d90667-bc8c-4e82-82fa-3d93a8c61c4c" providerId="AD" clId="Web-{9A756C20-4407-2E82-5913-F11E6D4571BB}" dt="2024-11-09T09:51:13.289" v="465" actId="20577"/>
          <ac:spMkLst>
            <pc:docMk/>
            <pc:sldMk cId="3342579565" sldId="376"/>
            <ac:spMk id="3" creationId="{8E34E393-C2BC-BF03-352C-4A722EA6352D}"/>
          </ac:spMkLst>
        </pc:spChg>
        <pc:picChg chg="add mod">
          <ac:chgData name="LIANY STELLA VILLA CARPIO" userId="S::lvillac73947@universidadean.edu.co::49d90667-bc8c-4e82-82fa-3d93a8c61c4c" providerId="AD" clId="Web-{9A756C20-4407-2E82-5913-F11E6D4571BB}" dt="2024-11-09T09:51:17.071" v="466" actId="1076"/>
          <ac:picMkLst>
            <pc:docMk/>
            <pc:sldMk cId="3342579565" sldId="376"/>
            <ac:picMk id="2" creationId="{706C4476-B42A-B32C-741A-04DA78412C49}"/>
          </ac:picMkLst>
        </pc:picChg>
        <pc:picChg chg="del">
          <ac:chgData name="LIANY STELLA VILLA CARPIO" userId="S::lvillac73947@universidadean.edu.co::49d90667-bc8c-4e82-82fa-3d93a8c61c4c" providerId="AD" clId="Web-{9A756C20-4407-2E82-5913-F11E6D4571BB}" dt="2024-11-09T09:50:04.912" v="446"/>
          <ac:picMkLst>
            <pc:docMk/>
            <pc:sldMk cId="3342579565" sldId="376"/>
            <ac:picMk id="6" creationId="{8316E6A9-0C1E-79D0-551D-A50565D870C6}"/>
          </ac:picMkLst>
        </pc:picChg>
        <pc:picChg chg="del">
          <ac:chgData name="LIANY STELLA VILLA CARPIO" userId="S::lvillac73947@universidadean.edu.co::49d90667-bc8c-4e82-82fa-3d93a8c61c4c" providerId="AD" clId="Web-{9A756C20-4407-2E82-5913-F11E6D4571BB}" dt="2024-11-09T09:50:25.053" v="451"/>
          <ac:picMkLst>
            <pc:docMk/>
            <pc:sldMk cId="3342579565" sldId="376"/>
            <ac:picMk id="7" creationId="{C65AE4FE-5395-B55B-5F72-FEBD4DD67058}"/>
          </ac:picMkLst>
        </pc:picChg>
        <pc:picChg chg="add mod">
          <ac:chgData name="LIANY STELLA VILLA CARPIO" userId="S::lvillac73947@universidadean.edu.co::49d90667-bc8c-4e82-82fa-3d93a8c61c4c" providerId="AD" clId="Web-{9A756C20-4407-2E82-5913-F11E6D4571BB}" dt="2024-11-09T09:51:04.414" v="455" actId="1076"/>
          <ac:picMkLst>
            <pc:docMk/>
            <pc:sldMk cId="3342579565" sldId="376"/>
            <ac:picMk id="8" creationId="{A2291F85-371A-3094-254B-5C17661519A8}"/>
          </ac:picMkLst>
        </pc:picChg>
      </pc:sldChg>
      <pc:sldChg chg="new del">
        <pc:chgData name="LIANY STELLA VILLA CARPIO" userId="S::lvillac73947@universidadean.edu.co::49d90667-bc8c-4e82-82fa-3d93a8c61c4c" providerId="AD" clId="Web-{9A756C20-4407-2E82-5913-F11E6D4571BB}" dt="2024-11-09T09:56:53.339" v="468"/>
        <pc:sldMkLst>
          <pc:docMk/>
          <pc:sldMk cId="1892958554" sldId="377"/>
        </pc:sldMkLst>
      </pc:sldChg>
      <pc:sldChg chg="addSp delSp modSp add replId">
        <pc:chgData name="LIANY STELLA VILLA CARPIO" userId="S::lvillac73947@universidadean.edu.co::49d90667-bc8c-4e82-82fa-3d93a8c61c4c" providerId="AD" clId="Web-{9A756C20-4407-2E82-5913-F11E6D4571BB}" dt="2024-11-09T09:58:31.562" v="499" actId="20577"/>
        <pc:sldMkLst>
          <pc:docMk/>
          <pc:sldMk cId="2820985581" sldId="377"/>
        </pc:sldMkLst>
        <pc:spChg chg="mod">
          <ac:chgData name="LIANY STELLA VILLA CARPIO" userId="S::lvillac73947@universidadean.edu.co::49d90667-bc8c-4e82-82fa-3d93a8c61c4c" providerId="AD" clId="Web-{9A756C20-4407-2E82-5913-F11E6D4571BB}" dt="2024-11-09T09:58:31.562" v="499" actId="20577"/>
          <ac:spMkLst>
            <pc:docMk/>
            <pc:sldMk cId="2820985581" sldId="377"/>
            <ac:spMk id="3" creationId="{8E34E393-C2BC-BF03-352C-4A722EA6352D}"/>
          </ac:spMkLst>
        </pc:spChg>
        <pc:picChg chg="del">
          <ac:chgData name="LIANY STELLA VILLA CARPIO" userId="S::lvillac73947@universidadean.edu.co::49d90667-bc8c-4e82-82fa-3d93a8c61c4c" providerId="AD" clId="Web-{9A756C20-4407-2E82-5913-F11E6D4571BB}" dt="2024-11-09T09:58:03.264" v="470"/>
          <ac:picMkLst>
            <pc:docMk/>
            <pc:sldMk cId="2820985581" sldId="377"/>
            <ac:picMk id="2" creationId="{706C4476-B42A-B32C-741A-04DA78412C49}"/>
          </ac:picMkLst>
        </pc:picChg>
        <pc:picChg chg="add mod">
          <ac:chgData name="LIANY STELLA VILLA CARPIO" userId="S::lvillac73947@universidadean.edu.co::49d90667-bc8c-4e82-82fa-3d93a8c61c4c" providerId="AD" clId="Web-{9A756C20-4407-2E82-5913-F11E6D4571BB}" dt="2024-11-09T09:58:11.514" v="473" actId="1076"/>
          <ac:picMkLst>
            <pc:docMk/>
            <pc:sldMk cId="2820985581" sldId="377"/>
            <ac:picMk id="6" creationId="{FA9AC5B2-8E0C-FEE5-5B34-49773B57A0E1}"/>
          </ac:picMkLst>
        </pc:picChg>
        <pc:picChg chg="del">
          <ac:chgData name="LIANY STELLA VILLA CARPIO" userId="S::lvillac73947@universidadean.edu.co::49d90667-bc8c-4e82-82fa-3d93a8c61c4c" providerId="AD" clId="Web-{9A756C20-4407-2E82-5913-F11E6D4571BB}" dt="2024-11-09T09:58:12.827" v="474"/>
          <ac:picMkLst>
            <pc:docMk/>
            <pc:sldMk cId="2820985581" sldId="377"/>
            <ac:picMk id="8" creationId="{A2291F85-371A-3094-254B-5C17661519A8}"/>
          </ac:picMkLst>
        </pc:picChg>
      </pc:sldChg>
    </pc:docChg>
  </pc:docChgLst>
  <pc:docChgLst>
    <pc:chgData name="Guest User" userId="S::urn:spo:anon#c245834083f24b6214691cefeba19b793611538449a16ab5e8ff88b4b57ede4a::" providerId="AD" clId="Web-{1845B1F0-AA0E-90C6-8A22-FDC2311BA93D}"/>
    <pc:docChg chg="addSld delSld modSection">
      <pc:chgData name="Guest User" userId="S::urn:spo:anon#c245834083f24b6214691cefeba19b793611538449a16ab5e8ff88b4b57ede4a::" providerId="AD" clId="Web-{1845B1F0-AA0E-90C6-8A22-FDC2311BA93D}" dt="2024-11-08T15:12:55.710" v="1"/>
      <pc:docMkLst>
        <pc:docMk/>
      </pc:docMkLst>
      <pc:sldChg chg="new del">
        <pc:chgData name="Guest User" userId="S::urn:spo:anon#c245834083f24b6214691cefeba19b793611538449a16ab5e8ff88b4b57ede4a::" providerId="AD" clId="Web-{1845B1F0-AA0E-90C6-8A22-FDC2311BA93D}" dt="2024-11-08T15:12:55.710" v="1"/>
        <pc:sldMkLst>
          <pc:docMk/>
          <pc:sldMk cId="3935307147" sldId="352"/>
        </pc:sldMkLst>
      </pc:sldChg>
    </pc:docChg>
  </pc:docChgLst>
  <pc:docChgLst>
    <pc:chgData name="JUAN SEBASTIAN BALLEN VILLALBA" userId="ba3d1b04-3397-45c4-bdd5-bb29c0314684" providerId="ADAL" clId="{DDEDCF5F-62D3-4387-AAAE-A84FBF4BA32E}"/>
    <pc:docChg chg="custSel addSld modSld">
      <pc:chgData name="JUAN SEBASTIAN BALLEN VILLALBA" userId="ba3d1b04-3397-45c4-bdd5-bb29c0314684" providerId="ADAL" clId="{DDEDCF5F-62D3-4387-AAAE-A84FBF4BA32E}" dt="2024-11-08T15:45:47.736" v="3" actId="478"/>
      <pc:docMkLst>
        <pc:docMk/>
      </pc:docMkLst>
      <pc:sldChg chg="delSp add mod">
        <pc:chgData name="JUAN SEBASTIAN BALLEN VILLALBA" userId="ba3d1b04-3397-45c4-bdd5-bb29c0314684" providerId="ADAL" clId="{DDEDCF5F-62D3-4387-AAAE-A84FBF4BA32E}" dt="2024-11-08T15:45:47.736" v="3" actId="478"/>
        <pc:sldMkLst>
          <pc:docMk/>
          <pc:sldMk cId="1789009549" sldId="307"/>
        </pc:sldMkLst>
        <pc:spChg chg="del">
          <ac:chgData name="JUAN SEBASTIAN BALLEN VILLALBA" userId="ba3d1b04-3397-45c4-bdd5-bb29c0314684" providerId="ADAL" clId="{DDEDCF5F-62D3-4387-AAAE-A84FBF4BA32E}" dt="2024-11-08T15:45:45.649" v="1" actId="478"/>
          <ac:spMkLst>
            <pc:docMk/>
            <pc:sldMk cId="1789009549" sldId="307"/>
            <ac:spMk id="2" creationId="{C8F8081F-6001-963C-000C-255F3D742B58}"/>
          </ac:spMkLst>
        </pc:spChg>
        <pc:spChg chg="del">
          <ac:chgData name="JUAN SEBASTIAN BALLEN VILLALBA" userId="ba3d1b04-3397-45c4-bdd5-bb29c0314684" providerId="ADAL" clId="{DDEDCF5F-62D3-4387-AAAE-A84FBF4BA32E}" dt="2024-11-08T15:45:47.736" v="3" actId="478"/>
          <ac:spMkLst>
            <pc:docMk/>
            <pc:sldMk cId="1789009549" sldId="307"/>
            <ac:spMk id="4" creationId="{1C0CDCDD-281E-7C72-9FD6-9C3D43BF10FC}"/>
          </ac:spMkLst>
        </pc:spChg>
        <pc:picChg chg="del">
          <ac:chgData name="JUAN SEBASTIAN BALLEN VILLALBA" userId="ba3d1b04-3397-45c4-bdd5-bb29c0314684" providerId="ADAL" clId="{DDEDCF5F-62D3-4387-AAAE-A84FBF4BA32E}" dt="2024-11-08T15:45:46.309" v="2" actId="478"/>
          <ac:picMkLst>
            <pc:docMk/>
            <pc:sldMk cId="1789009549" sldId="307"/>
            <ac:picMk id="3" creationId="{63BE2BB2-6F3A-AAE7-E610-0078B4561061}"/>
          </ac:picMkLst>
        </pc:picChg>
      </pc:sldChg>
    </pc:docChg>
  </pc:docChgLst>
  <pc:docChgLst>
    <pc:chgData name="LIANY STELLA VILLA CARPIO" userId="S::lvillac73947@universidadean.edu.co::49d90667-bc8c-4e82-82fa-3d93a8c61c4c" providerId="AD" clId="Web-{1B807EE5-072C-6960-C457-98BD790B79EF}"/>
    <pc:docChg chg="addSld modSld sldOrd modSection">
      <pc:chgData name="LIANY STELLA VILLA CARPIO" userId="S::lvillac73947@universidadean.edu.co::49d90667-bc8c-4e82-82fa-3d93a8c61c4c" providerId="AD" clId="Web-{1B807EE5-072C-6960-C457-98BD790B79EF}" dt="2024-11-09T12:26:39.445" v="176" actId="20577"/>
      <pc:docMkLst>
        <pc:docMk/>
      </pc:docMkLst>
      <pc:sldChg chg="modSp">
        <pc:chgData name="LIANY STELLA VILLA CARPIO" userId="S::lvillac73947@universidadean.edu.co::49d90667-bc8c-4e82-82fa-3d93a8c61c4c" providerId="AD" clId="Web-{1B807EE5-072C-6960-C457-98BD790B79EF}" dt="2024-11-09T12:26:39.445" v="176" actId="20577"/>
        <pc:sldMkLst>
          <pc:docMk/>
          <pc:sldMk cId="1511028628" sldId="355"/>
        </pc:sldMkLst>
        <pc:spChg chg="mod">
          <ac:chgData name="LIANY STELLA VILLA CARPIO" userId="S::lvillac73947@universidadean.edu.co::49d90667-bc8c-4e82-82fa-3d93a8c61c4c" providerId="AD" clId="Web-{1B807EE5-072C-6960-C457-98BD790B79EF}" dt="2024-11-09T12:26:39.445" v="176" actId="20577"/>
          <ac:spMkLst>
            <pc:docMk/>
            <pc:sldMk cId="1511028628" sldId="355"/>
            <ac:spMk id="2" creationId="{F84674A3-B758-533C-2793-D52E2A12201E}"/>
          </ac:spMkLst>
        </pc:spChg>
      </pc:sldChg>
      <pc:sldChg chg="ord">
        <pc:chgData name="LIANY STELLA VILLA CARPIO" userId="S::lvillac73947@universidadean.edu.co::49d90667-bc8c-4e82-82fa-3d93a8c61c4c" providerId="AD" clId="Web-{1B807EE5-072C-6960-C457-98BD790B79EF}" dt="2024-11-09T12:08:47.970" v="1"/>
        <pc:sldMkLst>
          <pc:docMk/>
          <pc:sldMk cId="1159861075" sldId="357"/>
        </pc:sldMkLst>
      </pc:sldChg>
      <pc:sldChg chg="ord">
        <pc:chgData name="LIANY STELLA VILLA CARPIO" userId="S::lvillac73947@universidadean.edu.co::49d90667-bc8c-4e82-82fa-3d93a8c61c4c" providerId="AD" clId="Web-{1B807EE5-072C-6960-C457-98BD790B79EF}" dt="2024-11-09T12:05:45.669" v="0"/>
        <pc:sldMkLst>
          <pc:docMk/>
          <pc:sldMk cId="3664768211" sldId="365"/>
        </pc:sldMkLst>
      </pc:sldChg>
      <pc:sldChg chg="modSp">
        <pc:chgData name="LIANY STELLA VILLA CARPIO" userId="S::lvillac73947@universidadean.edu.co::49d90667-bc8c-4e82-82fa-3d93a8c61c4c" providerId="AD" clId="Web-{1B807EE5-072C-6960-C457-98BD790B79EF}" dt="2024-11-09T12:15:18.654" v="168" actId="1076"/>
        <pc:sldMkLst>
          <pc:docMk/>
          <pc:sldMk cId="3593727260" sldId="369"/>
        </pc:sldMkLst>
        <pc:picChg chg="mod">
          <ac:chgData name="LIANY STELLA VILLA CARPIO" userId="S::lvillac73947@universidadean.edu.co::49d90667-bc8c-4e82-82fa-3d93a8c61c4c" providerId="AD" clId="Web-{1B807EE5-072C-6960-C457-98BD790B79EF}" dt="2024-11-09T12:15:18.654" v="168" actId="1076"/>
          <ac:picMkLst>
            <pc:docMk/>
            <pc:sldMk cId="3593727260" sldId="369"/>
            <ac:picMk id="6" creationId="{C985B6B0-D7B5-80EB-563E-68C40F9632D9}"/>
          </ac:picMkLst>
        </pc:picChg>
      </pc:sldChg>
      <pc:sldChg chg="modSp">
        <pc:chgData name="LIANY STELLA VILLA CARPIO" userId="S::lvillac73947@universidadean.edu.co::49d90667-bc8c-4e82-82fa-3d93a8c61c4c" providerId="AD" clId="Web-{1B807EE5-072C-6960-C457-98BD790B79EF}" dt="2024-11-09T12:13:25.057" v="102" actId="20577"/>
        <pc:sldMkLst>
          <pc:docMk/>
          <pc:sldMk cId="2458732642" sldId="372"/>
        </pc:sldMkLst>
        <pc:spChg chg="mod">
          <ac:chgData name="LIANY STELLA VILLA CARPIO" userId="S::lvillac73947@universidadean.edu.co::49d90667-bc8c-4e82-82fa-3d93a8c61c4c" providerId="AD" clId="Web-{1B807EE5-072C-6960-C457-98BD790B79EF}" dt="2024-11-09T12:13:25.057" v="102" actId="20577"/>
          <ac:spMkLst>
            <pc:docMk/>
            <pc:sldMk cId="2458732642" sldId="372"/>
            <ac:spMk id="3" creationId="{8E34E393-C2BC-BF03-352C-4A722EA6352D}"/>
          </ac:spMkLst>
        </pc:spChg>
      </pc:sldChg>
      <pc:sldChg chg="modSp">
        <pc:chgData name="LIANY STELLA VILLA CARPIO" userId="S::lvillac73947@universidadean.edu.co::49d90667-bc8c-4e82-82fa-3d93a8c61c4c" providerId="AD" clId="Web-{1B807EE5-072C-6960-C457-98BD790B79EF}" dt="2024-11-09T12:13:44.308" v="130" actId="20577"/>
        <pc:sldMkLst>
          <pc:docMk/>
          <pc:sldMk cId="426452739" sldId="374"/>
        </pc:sldMkLst>
        <pc:spChg chg="mod">
          <ac:chgData name="LIANY STELLA VILLA CARPIO" userId="S::lvillac73947@universidadean.edu.co::49d90667-bc8c-4e82-82fa-3d93a8c61c4c" providerId="AD" clId="Web-{1B807EE5-072C-6960-C457-98BD790B79EF}" dt="2024-11-09T12:13:44.308" v="130" actId="20577"/>
          <ac:spMkLst>
            <pc:docMk/>
            <pc:sldMk cId="426452739" sldId="374"/>
            <ac:spMk id="3" creationId="{8E34E393-C2BC-BF03-352C-4A722EA6352D}"/>
          </ac:spMkLst>
        </pc:spChg>
      </pc:sldChg>
      <pc:sldChg chg="modSp">
        <pc:chgData name="LIANY STELLA VILLA CARPIO" userId="S::lvillac73947@universidadean.edu.co::49d90667-bc8c-4e82-82fa-3d93a8c61c4c" providerId="AD" clId="Web-{1B807EE5-072C-6960-C457-98BD790B79EF}" dt="2024-11-09T12:16:13.504" v="169" actId="14100"/>
        <pc:sldMkLst>
          <pc:docMk/>
          <pc:sldMk cId="3990796111" sldId="375"/>
        </pc:sldMkLst>
        <pc:spChg chg="mod">
          <ac:chgData name="LIANY STELLA VILLA CARPIO" userId="S::lvillac73947@universidadean.edu.co::49d90667-bc8c-4e82-82fa-3d93a8c61c4c" providerId="AD" clId="Web-{1B807EE5-072C-6960-C457-98BD790B79EF}" dt="2024-11-09T12:13:55.105" v="144" actId="20577"/>
          <ac:spMkLst>
            <pc:docMk/>
            <pc:sldMk cId="3990796111" sldId="375"/>
            <ac:spMk id="3" creationId="{8E34E393-C2BC-BF03-352C-4A722EA6352D}"/>
          </ac:spMkLst>
        </pc:spChg>
        <pc:picChg chg="mod">
          <ac:chgData name="LIANY STELLA VILLA CARPIO" userId="S::lvillac73947@universidadean.edu.co::49d90667-bc8c-4e82-82fa-3d93a8c61c4c" providerId="AD" clId="Web-{1B807EE5-072C-6960-C457-98BD790B79EF}" dt="2024-11-09T12:16:13.504" v="169" actId="14100"/>
          <ac:picMkLst>
            <pc:docMk/>
            <pc:sldMk cId="3990796111" sldId="375"/>
            <ac:picMk id="6" creationId="{8316E6A9-0C1E-79D0-551D-A50565D870C6}"/>
          </ac:picMkLst>
        </pc:picChg>
        <pc:picChg chg="mod">
          <ac:chgData name="LIANY STELLA VILLA CARPIO" userId="S::lvillac73947@universidadean.edu.co::49d90667-bc8c-4e82-82fa-3d93a8c61c4c" providerId="AD" clId="Web-{1B807EE5-072C-6960-C457-98BD790B79EF}" dt="2024-11-09T12:12:17.805" v="67" actId="1076"/>
          <ac:picMkLst>
            <pc:docMk/>
            <pc:sldMk cId="3990796111" sldId="375"/>
            <ac:picMk id="7" creationId="{C65AE4FE-5395-B55B-5F72-FEBD4DD67058}"/>
          </ac:picMkLst>
        </pc:picChg>
      </pc:sldChg>
      <pc:sldChg chg="modSp">
        <pc:chgData name="LIANY STELLA VILLA CARPIO" userId="S::lvillac73947@universidadean.edu.co::49d90667-bc8c-4e82-82fa-3d93a8c61c4c" providerId="AD" clId="Web-{1B807EE5-072C-6960-C457-98BD790B79EF}" dt="2024-11-09T12:14:06.371" v="151" actId="20577"/>
        <pc:sldMkLst>
          <pc:docMk/>
          <pc:sldMk cId="3342579565" sldId="376"/>
        </pc:sldMkLst>
        <pc:spChg chg="mod">
          <ac:chgData name="LIANY STELLA VILLA CARPIO" userId="S::lvillac73947@universidadean.edu.co::49d90667-bc8c-4e82-82fa-3d93a8c61c4c" providerId="AD" clId="Web-{1B807EE5-072C-6960-C457-98BD790B79EF}" dt="2024-11-09T12:14:06.371" v="151" actId="20577"/>
          <ac:spMkLst>
            <pc:docMk/>
            <pc:sldMk cId="3342579565" sldId="376"/>
            <ac:spMk id="3" creationId="{8E34E393-C2BC-BF03-352C-4A722EA6352D}"/>
          </ac:spMkLst>
        </pc:spChg>
      </pc:sldChg>
      <pc:sldChg chg="modSp">
        <pc:chgData name="LIANY STELLA VILLA CARPIO" userId="S::lvillac73947@universidadean.edu.co::49d90667-bc8c-4e82-82fa-3d93a8c61c4c" providerId="AD" clId="Web-{1B807EE5-072C-6960-C457-98BD790B79EF}" dt="2024-11-09T12:14:39.871" v="166" actId="20577"/>
        <pc:sldMkLst>
          <pc:docMk/>
          <pc:sldMk cId="2820985581" sldId="377"/>
        </pc:sldMkLst>
        <pc:spChg chg="mod">
          <ac:chgData name="LIANY STELLA VILLA CARPIO" userId="S::lvillac73947@universidadean.edu.co::49d90667-bc8c-4e82-82fa-3d93a8c61c4c" providerId="AD" clId="Web-{1B807EE5-072C-6960-C457-98BD790B79EF}" dt="2024-11-09T12:14:39.871" v="166" actId="20577"/>
          <ac:spMkLst>
            <pc:docMk/>
            <pc:sldMk cId="2820985581" sldId="377"/>
            <ac:spMk id="3" creationId="{8E34E393-C2BC-BF03-352C-4A722EA6352D}"/>
          </ac:spMkLst>
        </pc:spChg>
      </pc:sldChg>
      <pc:sldChg chg="delSp modSp add replId">
        <pc:chgData name="LIANY STELLA VILLA CARPIO" userId="S::lvillac73947@universidadean.edu.co::49d90667-bc8c-4e82-82fa-3d93a8c61c4c" providerId="AD" clId="Web-{1B807EE5-072C-6960-C457-98BD790B79EF}" dt="2024-11-09T12:10:54.239" v="62" actId="1076"/>
        <pc:sldMkLst>
          <pc:docMk/>
          <pc:sldMk cId="2306486462" sldId="378"/>
        </pc:sldMkLst>
        <pc:spChg chg="mod">
          <ac:chgData name="LIANY STELLA VILLA CARPIO" userId="S::lvillac73947@universidadean.edu.co::49d90667-bc8c-4e82-82fa-3d93a8c61c4c" providerId="AD" clId="Web-{1B807EE5-072C-6960-C457-98BD790B79EF}" dt="2024-11-09T12:10:54.239" v="62" actId="1076"/>
          <ac:spMkLst>
            <pc:docMk/>
            <pc:sldMk cId="2306486462" sldId="378"/>
            <ac:spMk id="3" creationId="{8E34E393-C2BC-BF03-352C-4A722EA6352D}"/>
          </ac:spMkLst>
        </pc:spChg>
        <pc:picChg chg="del">
          <ac:chgData name="LIANY STELLA VILLA CARPIO" userId="S::lvillac73947@universidadean.edu.co::49d90667-bc8c-4e82-82fa-3d93a8c61c4c" providerId="AD" clId="Web-{1B807EE5-072C-6960-C457-98BD790B79EF}" dt="2024-11-09T12:09:55.535" v="4"/>
          <ac:picMkLst>
            <pc:docMk/>
            <pc:sldMk cId="2306486462" sldId="378"/>
            <ac:picMk id="2" creationId="{0AF09535-A8A1-E9F4-B8C4-5446F39CEFD8}"/>
          </ac:picMkLst>
        </pc:picChg>
      </pc:sldChg>
    </pc:docChg>
  </pc:docChgLst>
  <pc:docChgLst>
    <pc:chgData name="WILLIAM ALEXANDER ROZO HURTADO" userId="S::wrozohu64361@universidadean.edu.co::b711aee3-5814-41ca-bc4f-2816fb077d05" providerId="AD" clId="Web-{71C1696C-576B-38FA-49CC-DC2239E77399}"/>
    <pc:docChg chg="modSld sldOrd">
      <pc:chgData name="WILLIAM ALEXANDER ROZO HURTADO" userId="S::wrozohu64361@universidadean.edu.co::b711aee3-5814-41ca-bc4f-2816fb077d05" providerId="AD" clId="Web-{71C1696C-576B-38FA-49CC-DC2239E77399}" dt="2024-11-09T12:51:22.426" v="4"/>
      <pc:docMkLst>
        <pc:docMk/>
      </pc:docMkLst>
      <pc:sldChg chg="modSp">
        <pc:chgData name="WILLIAM ALEXANDER ROZO HURTADO" userId="S::wrozohu64361@universidadean.edu.co::b711aee3-5814-41ca-bc4f-2816fb077d05" providerId="AD" clId="Web-{71C1696C-576B-38FA-49CC-DC2239E77399}" dt="2024-11-09T12:44:06.398" v="1" actId="14100"/>
        <pc:sldMkLst>
          <pc:docMk/>
          <pc:sldMk cId="1387517683" sldId="347"/>
        </pc:sldMkLst>
        <pc:picChg chg="mod">
          <ac:chgData name="WILLIAM ALEXANDER ROZO HURTADO" userId="S::wrozohu64361@universidadean.edu.co::b711aee3-5814-41ca-bc4f-2816fb077d05" providerId="AD" clId="Web-{71C1696C-576B-38FA-49CC-DC2239E77399}" dt="2024-11-09T12:44:06.398" v="1" actId="14100"/>
          <ac:picMkLst>
            <pc:docMk/>
            <pc:sldMk cId="1387517683" sldId="347"/>
            <ac:picMk id="4" creationId="{9B1F315A-8F6E-EC93-A331-C5C87A1976F4}"/>
          </ac:picMkLst>
        </pc:picChg>
      </pc:sldChg>
      <pc:sldChg chg="ord">
        <pc:chgData name="WILLIAM ALEXANDER ROZO HURTADO" userId="S::wrozohu64361@universidadean.edu.co::b711aee3-5814-41ca-bc4f-2816fb077d05" providerId="AD" clId="Web-{71C1696C-576B-38FA-49CC-DC2239E77399}" dt="2024-11-09T12:51:17.394" v="3"/>
        <pc:sldMkLst>
          <pc:docMk/>
          <pc:sldMk cId="819738537" sldId="351"/>
        </pc:sldMkLst>
      </pc:sldChg>
      <pc:sldChg chg="ord">
        <pc:chgData name="WILLIAM ALEXANDER ROZO HURTADO" userId="S::wrozohu64361@universidadean.edu.co::b711aee3-5814-41ca-bc4f-2816fb077d05" providerId="AD" clId="Web-{71C1696C-576B-38FA-49CC-DC2239E77399}" dt="2024-11-09T12:51:15.394" v="2"/>
        <pc:sldMkLst>
          <pc:docMk/>
          <pc:sldMk cId="2878791340" sldId="359"/>
        </pc:sldMkLst>
      </pc:sldChg>
      <pc:sldChg chg="ord">
        <pc:chgData name="WILLIAM ALEXANDER ROZO HURTADO" userId="S::wrozohu64361@universidadean.edu.co::b711aee3-5814-41ca-bc4f-2816fb077d05" providerId="AD" clId="Web-{71C1696C-576B-38FA-49CC-DC2239E77399}" dt="2024-11-09T12:51:22.426" v="4"/>
        <pc:sldMkLst>
          <pc:docMk/>
          <pc:sldMk cId="928214779" sldId="361"/>
        </pc:sldMkLst>
      </pc:sldChg>
    </pc:docChg>
  </pc:docChgLst>
  <pc:docChgLst>
    <pc:chgData name="Guest User" userId="S::urn:spo:anon#c245834083f24b6214691cefeba19b793611538449a16ab5e8ff88b4b57ede4a::" providerId="AD" clId="Web-{A23882A3-3760-8FB1-F06E-A970E7E32EEB}"/>
    <pc:docChg chg="modSld sldOrd">
      <pc:chgData name="Guest User" userId="S::urn:spo:anon#c245834083f24b6214691cefeba19b793611538449a16ab5e8ff88b4b57ede4a::" providerId="AD" clId="Web-{A23882A3-3760-8FB1-F06E-A970E7E32EEB}" dt="2024-11-09T13:45:49.085" v="25" actId="1076"/>
      <pc:docMkLst>
        <pc:docMk/>
      </pc:docMkLst>
      <pc:sldChg chg="delSp mod setBg">
        <pc:chgData name="Guest User" userId="S::urn:spo:anon#c245834083f24b6214691cefeba19b793611538449a16ab5e8ff88b4b57ede4a::" providerId="AD" clId="Web-{A23882A3-3760-8FB1-F06E-A970E7E32EEB}" dt="2024-11-09T13:43:56.286" v="24"/>
        <pc:sldMkLst>
          <pc:docMk/>
          <pc:sldMk cId="3307732207" sldId="313"/>
        </pc:sldMkLst>
        <pc:picChg chg="del">
          <ac:chgData name="Guest User" userId="S::urn:spo:anon#c245834083f24b6214691cefeba19b793611538449a16ab5e8ff88b4b57ede4a::" providerId="AD" clId="Web-{A23882A3-3760-8FB1-F06E-A970E7E32EEB}" dt="2024-11-09T13:43:56.286" v="24"/>
          <ac:picMkLst>
            <pc:docMk/>
            <pc:sldMk cId="3307732207" sldId="313"/>
            <ac:picMk id="4" creationId="{9B30CBA1-8113-263F-1890-0926F405D0B6}"/>
          </ac:picMkLst>
        </pc:picChg>
      </pc:sldChg>
      <pc:sldChg chg="modSp">
        <pc:chgData name="Guest User" userId="S::urn:spo:anon#c245834083f24b6214691cefeba19b793611538449a16ab5e8ff88b4b57ede4a::" providerId="AD" clId="Web-{A23882A3-3760-8FB1-F06E-A970E7E32EEB}" dt="2024-11-09T13:45:49.085" v="25" actId="1076"/>
        <pc:sldMkLst>
          <pc:docMk/>
          <pc:sldMk cId="1387517683" sldId="347"/>
        </pc:sldMkLst>
        <pc:picChg chg="mod">
          <ac:chgData name="Guest User" userId="S::urn:spo:anon#c245834083f24b6214691cefeba19b793611538449a16ab5e8ff88b4b57ede4a::" providerId="AD" clId="Web-{A23882A3-3760-8FB1-F06E-A970E7E32EEB}" dt="2024-11-09T13:45:49.085" v="25" actId="1076"/>
          <ac:picMkLst>
            <pc:docMk/>
            <pc:sldMk cId="1387517683" sldId="347"/>
            <ac:picMk id="4" creationId="{9B1F315A-8F6E-EC93-A331-C5C87A1976F4}"/>
          </ac:picMkLst>
        </pc:picChg>
      </pc:sldChg>
      <pc:sldChg chg="delSp mod setBg">
        <pc:chgData name="Guest User" userId="S::urn:spo:anon#c245834083f24b6214691cefeba19b793611538449a16ab5e8ff88b4b57ede4a::" providerId="AD" clId="Web-{A23882A3-3760-8FB1-F06E-A970E7E32EEB}" dt="2024-11-09T13:13:09.313" v="12"/>
        <pc:sldMkLst>
          <pc:docMk/>
          <pc:sldMk cId="574253951" sldId="350"/>
        </pc:sldMkLst>
        <pc:picChg chg="del">
          <ac:chgData name="Guest User" userId="S::urn:spo:anon#c245834083f24b6214691cefeba19b793611538449a16ab5e8ff88b4b57ede4a::" providerId="AD" clId="Web-{A23882A3-3760-8FB1-F06E-A970E7E32EEB}" dt="2024-11-09T13:13:09.313" v="12"/>
          <ac:picMkLst>
            <pc:docMk/>
            <pc:sldMk cId="574253951" sldId="350"/>
            <ac:picMk id="4" creationId="{8EA17299-1B35-9570-68D7-BF7B51348CE8}"/>
          </ac:picMkLst>
        </pc:picChg>
      </pc:sldChg>
      <pc:sldChg chg="ord">
        <pc:chgData name="Guest User" userId="S::urn:spo:anon#c245834083f24b6214691cefeba19b793611538449a16ab5e8ff88b4b57ede4a::" providerId="AD" clId="Web-{A23882A3-3760-8FB1-F06E-A970E7E32EEB}" dt="2024-11-09T13:21:05.513" v="13"/>
        <pc:sldMkLst>
          <pc:docMk/>
          <pc:sldMk cId="1231078092" sldId="352"/>
        </pc:sldMkLst>
      </pc:sldChg>
      <pc:sldChg chg="delSp modSp">
        <pc:chgData name="Guest User" userId="S::urn:spo:anon#c245834083f24b6214691cefeba19b793611538449a16ab5e8ff88b4b57ede4a::" providerId="AD" clId="Web-{A23882A3-3760-8FB1-F06E-A970E7E32EEB}" dt="2024-11-09T13:23:48.188" v="19" actId="1076"/>
        <pc:sldMkLst>
          <pc:docMk/>
          <pc:sldMk cId="1511028628" sldId="355"/>
        </pc:sldMkLst>
        <pc:spChg chg="del">
          <ac:chgData name="Guest User" userId="S::urn:spo:anon#c245834083f24b6214691cefeba19b793611538449a16ab5e8ff88b4b57ede4a::" providerId="AD" clId="Web-{A23882A3-3760-8FB1-F06E-A970E7E32EEB}" dt="2024-11-09T12:54:41.911" v="3"/>
          <ac:spMkLst>
            <pc:docMk/>
            <pc:sldMk cId="1511028628" sldId="355"/>
            <ac:spMk id="2" creationId="{F84674A3-B758-533C-2793-D52E2A12201E}"/>
          </ac:spMkLst>
        </pc:spChg>
        <pc:spChg chg="mod">
          <ac:chgData name="Guest User" userId="S::urn:spo:anon#c245834083f24b6214691cefeba19b793611538449a16ab5e8ff88b4b57ede4a::" providerId="AD" clId="Web-{A23882A3-3760-8FB1-F06E-A970E7E32EEB}" dt="2024-11-09T13:23:29.375" v="14" actId="1076"/>
          <ac:spMkLst>
            <pc:docMk/>
            <pc:sldMk cId="1511028628" sldId="355"/>
            <ac:spMk id="4" creationId="{162BFCEB-3684-1E11-E93B-9A6A95D8349F}"/>
          </ac:spMkLst>
        </pc:spChg>
        <pc:spChg chg="mod">
          <ac:chgData name="Guest User" userId="S::urn:spo:anon#c245834083f24b6214691cefeba19b793611538449a16ab5e8ff88b4b57ede4a::" providerId="AD" clId="Web-{A23882A3-3760-8FB1-F06E-A970E7E32EEB}" dt="2024-11-09T13:23:43.297" v="17" actId="1076"/>
          <ac:spMkLst>
            <pc:docMk/>
            <pc:sldMk cId="1511028628" sldId="355"/>
            <ac:spMk id="9" creationId="{C6D2AA99-4DF1-D7EC-5428-BAB6BE58BB99}"/>
          </ac:spMkLst>
        </pc:spChg>
        <pc:spChg chg="mod">
          <ac:chgData name="Guest User" userId="S::urn:spo:anon#c245834083f24b6214691cefeba19b793611538449a16ab5e8ff88b4b57ede4a::" providerId="AD" clId="Web-{A23882A3-3760-8FB1-F06E-A970E7E32EEB}" dt="2024-11-09T13:23:47.001" v="18" actId="1076"/>
          <ac:spMkLst>
            <pc:docMk/>
            <pc:sldMk cId="1511028628" sldId="355"/>
            <ac:spMk id="13" creationId="{4054CCAC-90F5-5766-E88E-097D89A6EDF6}"/>
          </ac:spMkLst>
        </pc:spChg>
        <pc:picChg chg="mod">
          <ac:chgData name="Guest User" userId="S::urn:spo:anon#c245834083f24b6214691cefeba19b793611538449a16ab5e8ff88b4b57ede4a::" providerId="AD" clId="Web-{A23882A3-3760-8FB1-F06E-A970E7E32EEB}" dt="2024-11-09T13:23:43.297" v="16" actId="1076"/>
          <ac:picMkLst>
            <pc:docMk/>
            <pc:sldMk cId="1511028628" sldId="355"/>
            <ac:picMk id="3" creationId="{35B6AF0E-8A08-1D2B-4CE4-87F6719213F0}"/>
          </ac:picMkLst>
        </pc:picChg>
        <pc:picChg chg="mod">
          <ac:chgData name="Guest User" userId="S::urn:spo:anon#c245834083f24b6214691cefeba19b793611538449a16ab5e8ff88b4b57ede4a::" providerId="AD" clId="Web-{A23882A3-3760-8FB1-F06E-A970E7E32EEB}" dt="2024-11-09T13:23:48.188" v="19" actId="1076"/>
          <ac:picMkLst>
            <pc:docMk/>
            <pc:sldMk cId="1511028628" sldId="355"/>
            <ac:picMk id="10" creationId="{F2B5FE98-E7F7-FD44-16A8-4ED4C040E736}"/>
          </ac:picMkLst>
        </pc:picChg>
      </pc:sldChg>
      <pc:sldChg chg="ord">
        <pc:chgData name="Guest User" userId="S::urn:spo:anon#c245834083f24b6214691cefeba19b793611538449a16ab5e8ff88b4b57ede4a::" providerId="AD" clId="Web-{A23882A3-3760-8FB1-F06E-A970E7E32EEB}" dt="2024-11-09T13:28:15.806" v="21"/>
        <pc:sldMkLst>
          <pc:docMk/>
          <pc:sldMk cId="3436927221" sldId="358"/>
        </pc:sldMkLst>
      </pc:sldChg>
      <pc:sldChg chg="delSp mod ord setBg">
        <pc:chgData name="Guest User" userId="S::urn:spo:anon#c245834083f24b6214691cefeba19b793611538449a16ab5e8ff88b4b57ede4a::" providerId="AD" clId="Web-{A23882A3-3760-8FB1-F06E-A970E7E32EEB}" dt="2024-11-09T13:12:14.859" v="11"/>
        <pc:sldMkLst>
          <pc:docMk/>
          <pc:sldMk cId="2878791340" sldId="359"/>
        </pc:sldMkLst>
        <pc:picChg chg="del">
          <ac:chgData name="Guest User" userId="S::urn:spo:anon#c245834083f24b6214691cefeba19b793611538449a16ab5e8ff88b4b57ede4a::" providerId="AD" clId="Web-{A23882A3-3760-8FB1-F06E-A970E7E32EEB}" dt="2024-11-09T13:12:14.859" v="11"/>
          <ac:picMkLst>
            <pc:docMk/>
            <pc:sldMk cId="2878791340" sldId="359"/>
            <ac:picMk id="4" creationId="{D6ACA022-ACCA-B35A-E236-35F224F79F51}"/>
          </ac:picMkLst>
        </pc:picChg>
      </pc:sldChg>
      <pc:sldChg chg="delSp mod setBg">
        <pc:chgData name="Guest User" userId="S::urn:spo:anon#c245834083f24b6214691cefeba19b793611538449a16ab5e8ff88b4b57ede4a::" providerId="AD" clId="Web-{A23882A3-3760-8FB1-F06E-A970E7E32EEB}" dt="2024-11-09T13:11:55.390" v="10"/>
        <pc:sldMkLst>
          <pc:docMk/>
          <pc:sldMk cId="1718761479" sldId="360"/>
        </pc:sldMkLst>
        <pc:picChg chg="del">
          <ac:chgData name="Guest User" userId="S::urn:spo:anon#c245834083f24b6214691cefeba19b793611538449a16ab5e8ff88b4b57ede4a::" providerId="AD" clId="Web-{A23882A3-3760-8FB1-F06E-A970E7E32EEB}" dt="2024-11-09T13:11:55.390" v="10"/>
          <ac:picMkLst>
            <pc:docMk/>
            <pc:sldMk cId="1718761479" sldId="360"/>
            <ac:picMk id="4" creationId="{8EA17299-1B35-9570-68D7-BF7B51348CE8}"/>
          </ac:picMkLst>
        </pc:picChg>
      </pc:sldChg>
      <pc:sldChg chg="delSp modSp mod setBg">
        <pc:chgData name="Guest User" userId="S::urn:spo:anon#c245834083f24b6214691cefeba19b793611538449a16ab5e8ff88b4b57ede4a::" providerId="AD" clId="Web-{A23882A3-3760-8FB1-F06E-A970E7E32EEB}" dt="2024-11-09T12:45:33.524" v="2"/>
        <pc:sldMkLst>
          <pc:docMk/>
          <pc:sldMk cId="928214779" sldId="361"/>
        </pc:sldMkLst>
        <pc:picChg chg="ord">
          <ac:chgData name="Guest User" userId="S::urn:spo:anon#c245834083f24b6214691cefeba19b793611538449a16ab5e8ff88b4b57ede4a::" providerId="AD" clId="Web-{A23882A3-3760-8FB1-F06E-A970E7E32EEB}" dt="2024-11-09T12:45:33.524" v="2"/>
          <ac:picMkLst>
            <pc:docMk/>
            <pc:sldMk cId="928214779" sldId="361"/>
            <ac:picMk id="2" creationId="{879D916B-BC1A-B1EC-BCB0-548DBA958981}"/>
          </ac:picMkLst>
        </pc:picChg>
        <pc:picChg chg="del">
          <ac:chgData name="Guest User" userId="S::urn:spo:anon#c245834083f24b6214691cefeba19b793611538449a16ab5e8ff88b4b57ede4a::" providerId="AD" clId="Web-{A23882A3-3760-8FB1-F06E-A970E7E32EEB}" dt="2024-11-09T12:45:19.211" v="1"/>
          <ac:picMkLst>
            <pc:docMk/>
            <pc:sldMk cId="928214779" sldId="361"/>
            <ac:picMk id="4" creationId="{D6ACA022-ACCA-B35A-E236-35F224F79F51}"/>
          </ac:picMkLst>
        </pc:picChg>
      </pc:sldChg>
      <pc:sldChg chg="delSp mod setBg">
        <pc:chgData name="Guest User" userId="S::urn:spo:anon#c245834083f24b6214691cefeba19b793611538449a16ab5e8ff88b4b57ede4a::" providerId="AD" clId="Web-{A23882A3-3760-8FB1-F06E-A970E7E32EEB}" dt="2024-11-09T13:31:19.388" v="22"/>
        <pc:sldMkLst>
          <pc:docMk/>
          <pc:sldMk cId="11752445" sldId="362"/>
        </pc:sldMkLst>
        <pc:picChg chg="del">
          <ac:chgData name="Guest User" userId="S::urn:spo:anon#c245834083f24b6214691cefeba19b793611538449a16ab5e8ff88b4b57ede4a::" providerId="AD" clId="Web-{A23882A3-3760-8FB1-F06E-A970E7E32EEB}" dt="2024-11-09T13:31:19.388" v="22"/>
          <ac:picMkLst>
            <pc:docMk/>
            <pc:sldMk cId="11752445" sldId="362"/>
            <ac:picMk id="4" creationId="{D6ACA022-ACCA-B35A-E236-35F224F79F51}"/>
          </ac:picMkLst>
        </pc:picChg>
      </pc:sldChg>
      <pc:sldChg chg="delSp modSp mod setBg">
        <pc:chgData name="Guest User" userId="S::urn:spo:anon#c245834083f24b6214691cefeba19b793611538449a16ab5e8ff88b4b57ede4a::" providerId="AD" clId="Web-{A23882A3-3760-8FB1-F06E-A970E7E32EEB}" dt="2024-11-09T13:31:28.513" v="23"/>
        <pc:sldMkLst>
          <pc:docMk/>
          <pc:sldMk cId="3665246438" sldId="363"/>
        </pc:sldMkLst>
        <pc:picChg chg="mod">
          <ac:chgData name="Guest User" userId="S::urn:spo:anon#c245834083f24b6214691cefeba19b793611538449a16ab5e8ff88b4b57ede4a::" providerId="AD" clId="Web-{A23882A3-3760-8FB1-F06E-A970E7E32EEB}" dt="2024-11-09T12:40:34.986" v="0" actId="1076"/>
          <ac:picMkLst>
            <pc:docMk/>
            <pc:sldMk cId="3665246438" sldId="363"/>
            <ac:picMk id="2" creationId="{0AF09535-A8A1-E9F4-B8C4-5446F39CEFD8}"/>
          </ac:picMkLst>
        </pc:picChg>
        <pc:picChg chg="del">
          <ac:chgData name="Guest User" userId="S::urn:spo:anon#c245834083f24b6214691cefeba19b793611538449a16ab5e8ff88b4b57ede4a::" providerId="AD" clId="Web-{A23882A3-3760-8FB1-F06E-A970E7E32EEB}" dt="2024-11-09T13:31:28.513" v="23"/>
          <ac:picMkLst>
            <pc:docMk/>
            <pc:sldMk cId="3665246438" sldId="363"/>
            <ac:picMk id="4" creationId="{D6ACA022-ACCA-B35A-E236-35F224F79F51}"/>
          </ac:picMkLst>
        </pc:picChg>
      </pc:sldChg>
    </pc:docChg>
  </pc:docChgLst>
  <pc:docChgLst>
    <pc:chgData name="WILLIAM ALEXANDER ROZO HURTADO" userId="S::wrozohu64361@universidadean.edu.co::b711aee3-5814-41ca-bc4f-2816fb077d05" providerId="AD" clId="Web-{2436BF45-0409-9EDC-86A3-1FC33A388873}"/>
    <pc:docChg chg="addSld modSld modSection">
      <pc:chgData name="WILLIAM ALEXANDER ROZO HURTADO" userId="S::wrozohu64361@universidadean.edu.co::b711aee3-5814-41ca-bc4f-2816fb077d05" providerId="AD" clId="Web-{2436BF45-0409-9EDC-86A3-1FC33A388873}" dt="2024-11-09T02:34:32.476" v="89" actId="1076"/>
      <pc:docMkLst>
        <pc:docMk/>
      </pc:docMkLst>
      <pc:sldChg chg="addSp delSp modSp add replId">
        <pc:chgData name="WILLIAM ALEXANDER ROZO HURTADO" userId="S::wrozohu64361@universidadean.edu.co::b711aee3-5814-41ca-bc4f-2816fb077d05" providerId="AD" clId="Web-{2436BF45-0409-9EDC-86A3-1FC33A388873}" dt="2024-11-09T02:07:56.425" v="25" actId="14100"/>
        <pc:sldMkLst>
          <pc:docMk/>
          <pc:sldMk cId="1159861075" sldId="357"/>
        </pc:sldMkLst>
        <pc:spChg chg="mod">
          <ac:chgData name="WILLIAM ALEXANDER ROZO HURTADO" userId="S::wrozohu64361@universidadean.edu.co::b711aee3-5814-41ca-bc4f-2816fb077d05" providerId="AD" clId="Web-{2436BF45-0409-9EDC-86A3-1FC33A388873}" dt="2024-11-09T02:05:30.749" v="11" actId="1076"/>
          <ac:spMkLst>
            <pc:docMk/>
            <pc:sldMk cId="1159861075" sldId="357"/>
            <ac:spMk id="3" creationId="{0166F1EF-244E-5CE1-9EB0-D24503419EBA}"/>
          </ac:spMkLst>
        </pc:spChg>
        <pc:spChg chg="del mod">
          <ac:chgData name="WILLIAM ALEXANDER ROZO HURTADO" userId="S::wrozohu64361@universidadean.edu.co::b711aee3-5814-41ca-bc4f-2816fb077d05" providerId="AD" clId="Web-{2436BF45-0409-9EDC-86A3-1FC33A388873}" dt="2024-11-09T02:00:55.353" v="3"/>
          <ac:spMkLst>
            <pc:docMk/>
            <pc:sldMk cId="1159861075" sldId="357"/>
            <ac:spMk id="6" creationId="{2959F37E-55B2-EEB9-41F8-410EC10A6964}"/>
          </ac:spMkLst>
        </pc:spChg>
        <pc:picChg chg="mod">
          <ac:chgData name="WILLIAM ALEXANDER ROZO HURTADO" userId="S::wrozohu64361@universidadean.edu.co::b711aee3-5814-41ca-bc4f-2816fb077d05" providerId="AD" clId="Web-{2436BF45-0409-9EDC-86A3-1FC33A388873}" dt="2024-11-09T02:05:25.781" v="10" actId="1076"/>
          <ac:picMkLst>
            <pc:docMk/>
            <pc:sldMk cId="1159861075" sldId="357"/>
            <ac:picMk id="4" creationId="{8EA17299-1B35-9570-68D7-BF7B51348CE8}"/>
          </ac:picMkLst>
        </pc:picChg>
        <pc:picChg chg="add mod">
          <ac:chgData name="WILLIAM ALEXANDER ROZO HURTADO" userId="S::wrozohu64361@universidadean.edu.co::b711aee3-5814-41ca-bc4f-2816fb077d05" providerId="AD" clId="Web-{2436BF45-0409-9EDC-86A3-1FC33A388873}" dt="2024-11-09T02:07:56.425" v="25" actId="14100"/>
          <ac:picMkLst>
            <pc:docMk/>
            <pc:sldMk cId="1159861075" sldId="357"/>
            <ac:picMk id="7" creationId="{35B1DBCF-51DF-4BB2-CE87-EEB70AB59A6F}"/>
          </ac:picMkLst>
        </pc:picChg>
        <pc:picChg chg="add del mod">
          <ac:chgData name="WILLIAM ALEXANDER ROZO HURTADO" userId="S::wrozohu64361@universidadean.edu.co::b711aee3-5814-41ca-bc4f-2816fb077d05" providerId="AD" clId="Web-{2436BF45-0409-9EDC-86A3-1FC33A388873}" dt="2024-11-09T02:07:34.033" v="23"/>
          <ac:picMkLst>
            <pc:docMk/>
            <pc:sldMk cId="1159861075" sldId="357"/>
            <ac:picMk id="8" creationId="{1A935AE2-FE0F-75D2-B3C3-BC47E7E684E0}"/>
          </ac:picMkLst>
        </pc:picChg>
        <pc:cxnChg chg="del">
          <ac:chgData name="WILLIAM ALEXANDER ROZO HURTADO" userId="S::wrozohu64361@universidadean.edu.co::b711aee3-5814-41ca-bc4f-2816fb077d05" providerId="AD" clId="Web-{2436BF45-0409-9EDC-86A3-1FC33A388873}" dt="2024-11-09T02:05:13.280" v="6"/>
          <ac:cxnSpMkLst>
            <pc:docMk/>
            <pc:sldMk cId="1159861075" sldId="357"/>
            <ac:cxnSpMk id="2" creationId="{5BE2B177-39D5-B143-070D-EEB480BF1DF6}"/>
          </ac:cxnSpMkLst>
        </pc:cxnChg>
      </pc:sldChg>
      <pc:sldChg chg="addSp delSp modSp add replId">
        <pc:chgData name="WILLIAM ALEXANDER ROZO HURTADO" userId="S::wrozohu64361@universidadean.edu.co::b711aee3-5814-41ca-bc4f-2816fb077d05" providerId="AD" clId="Web-{2436BF45-0409-9EDC-86A3-1FC33A388873}" dt="2024-11-09T02:09:27.067" v="30" actId="14100"/>
        <pc:sldMkLst>
          <pc:docMk/>
          <pc:sldMk cId="3436927221" sldId="358"/>
        </pc:sldMkLst>
        <pc:picChg chg="add mod">
          <ac:chgData name="WILLIAM ALEXANDER ROZO HURTADO" userId="S::wrozohu64361@universidadean.edu.co::b711aee3-5814-41ca-bc4f-2816fb077d05" providerId="AD" clId="Web-{2436BF45-0409-9EDC-86A3-1FC33A388873}" dt="2024-11-09T02:07:45.659" v="24" actId="14100"/>
          <ac:picMkLst>
            <pc:docMk/>
            <pc:sldMk cId="3436927221" sldId="358"/>
            <ac:picMk id="2" creationId="{86560254-EAC2-644F-94C6-10C1031E95B0}"/>
          </ac:picMkLst>
        </pc:picChg>
        <pc:picChg chg="add mod">
          <ac:chgData name="WILLIAM ALEXANDER ROZO HURTADO" userId="S::wrozohu64361@universidadean.edu.co::b711aee3-5814-41ca-bc4f-2816fb077d05" providerId="AD" clId="Web-{2436BF45-0409-9EDC-86A3-1FC33A388873}" dt="2024-11-09T02:09:27.067" v="30" actId="14100"/>
          <ac:picMkLst>
            <pc:docMk/>
            <pc:sldMk cId="3436927221" sldId="358"/>
            <ac:picMk id="6" creationId="{6E02E1C2-D69F-4BB1-855E-AFD0CE3CF4CD}"/>
          </ac:picMkLst>
        </pc:picChg>
        <pc:picChg chg="del">
          <ac:chgData name="WILLIAM ALEXANDER ROZO HURTADO" userId="S::wrozohu64361@universidadean.edu.co::b711aee3-5814-41ca-bc4f-2816fb077d05" providerId="AD" clId="Web-{2436BF45-0409-9EDC-86A3-1FC33A388873}" dt="2024-11-09T02:07:26.221" v="21"/>
          <ac:picMkLst>
            <pc:docMk/>
            <pc:sldMk cId="3436927221" sldId="358"/>
            <ac:picMk id="7" creationId="{35B1DBCF-51DF-4BB2-CE87-EEB70AB59A6F}"/>
          </ac:picMkLst>
        </pc:picChg>
        <pc:picChg chg="del">
          <ac:chgData name="WILLIAM ALEXANDER ROZO HURTADO" userId="S::wrozohu64361@universidadean.edu.co::b711aee3-5814-41ca-bc4f-2816fb077d05" providerId="AD" clId="Web-{2436BF45-0409-9EDC-86A3-1FC33A388873}" dt="2024-11-09T02:07:13.814" v="19"/>
          <ac:picMkLst>
            <pc:docMk/>
            <pc:sldMk cId="3436927221" sldId="358"/>
            <ac:picMk id="8" creationId="{1A935AE2-FE0F-75D2-B3C3-BC47E7E684E0}"/>
          </ac:picMkLst>
        </pc:picChg>
      </pc:sldChg>
      <pc:sldChg chg="addSp delSp modSp add replId">
        <pc:chgData name="WILLIAM ALEXANDER ROZO HURTADO" userId="S::wrozohu64361@universidadean.edu.co::b711aee3-5814-41ca-bc4f-2816fb077d05" providerId="AD" clId="Web-{2436BF45-0409-9EDC-86A3-1FC33A388873}" dt="2024-11-09T02:24:00.852" v="58" actId="14100"/>
        <pc:sldMkLst>
          <pc:docMk/>
          <pc:sldMk cId="2878791340" sldId="359"/>
        </pc:sldMkLst>
        <pc:spChg chg="mod">
          <ac:chgData name="WILLIAM ALEXANDER ROZO HURTADO" userId="S::wrozohu64361@universidadean.edu.co::b711aee3-5814-41ca-bc4f-2816fb077d05" providerId="AD" clId="Web-{2436BF45-0409-9EDC-86A3-1FC33A388873}" dt="2024-11-09T02:11:15.101" v="37" actId="1076"/>
          <ac:spMkLst>
            <pc:docMk/>
            <pc:sldMk cId="2878791340" sldId="359"/>
            <ac:spMk id="3" creationId="{8E34E393-C2BC-BF03-352C-4A722EA6352D}"/>
          </ac:spMkLst>
        </pc:spChg>
        <pc:spChg chg="del mod">
          <ac:chgData name="WILLIAM ALEXANDER ROZO HURTADO" userId="S::wrozohu64361@universidadean.edu.co::b711aee3-5814-41ca-bc4f-2816fb077d05" providerId="AD" clId="Web-{2436BF45-0409-9EDC-86A3-1FC33A388873}" dt="2024-11-09T02:11:03.976" v="34"/>
          <ac:spMkLst>
            <pc:docMk/>
            <pc:sldMk cId="2878791340" sldId="359"/>
            <ac:spMk id="6" creationId="{2BB9657E-1463-7D64-2A2D-C3FC51A20848}"/>
          </ac:spMkLst>
        </pc:spChg>
        <pc:picChg chg="add del mod">
          <ac:chgData name="WILLIAM ALEXANDER ROZO HURTADO" userId="S::wrozohu64361@universidadean.edu.co::b711aee3-5814-41ca-bc4f-2816fb077d05" providerId="AD" clId="Web-{2436BF45-0409-9EDC-86A3-1FC33A388873}" dt="2024-11-09T02:21:04.739" v="47"/>
          <ac:picMkLst>
            <pc:docMk/>
            <pc:sldMk cId="2878791340" sldId="359"/>
            <ac:picMk id="7" creationId="{1C1F5D7D-5BCC-B7E9-14EA-4B50401B0B9B}"/>
          </ac:picMkLst>
        </pc:picChg>
        <pc:picChg chg="add mod">
          <ac:chgData name="WILLIAM ALEXANDER ROZO HURTADO" userId="S::wrozohu64361@universidadean.edu.co::b711aee3-5814-41ca-bc4f-2816fb077d05" providerId="AD" clId="Web-{2436BF45-0409-9EDC-86A3-1FC33A388873}" dt="2024-11-09T02:22:46.288" v="50" actId="1076"/>
          <ac:picMkLst>
            <pc:docMk/>
            <pc:sldMk cId="2878791340" sldId="359"/>
            <ac:picMk id="8" creationId="{B64275B7-DFF5-91AE-C044-CA5DA1322216}"/>
          </ac:picMkLst>
        </pc:picChg>
        <pc:picChg chg="add mod">
          <ac:chgData name="WILLIAM ALEXANDER ROZO HURTADO" userId="S::wrozohu64361@universidadean.edu.co::b711aee3-5814-41ca-bc4f-2816fb077d05" providerId="AD" clId="Web-{2436BF45-0409-9EDC-86A3-1FC33A388873}" dt="2024-11-09T02:23:20.305" v="53" actId="1076"/>
          <ac:picMkLst>
            <pc:docMk/>
            <pc:sldMk cId="2878791340" sldId="359"/>
            <ac:picMk id="9" creationId="{89183C16-E53D-DD2E-BA09-490188521CE2}"/>
          </ac:picMkLst>
        </pc:picChg>
        <pc:picChg chg="add mod">
          <ac:chgData name="WILLIAM ALEXANDER ROZO HURTADO" userId="S::wrozohu64361@universidadean.edu.co::b711aee3-5814-41ca-bc4f-2816fb077d05" providerId="AD" clId="Web-{2436BF45-0409-9EDC-86A3-1FC33A388873}" dt="2024-11-09T02:24:00.852" v="58" actId="14100"/>
          <ac:picMkLst>
            <pc:docMk/>
            <pc:sldMk cId="2878791340" sldId="359"/>
            <ac:picMk id="10" creationId="{8AC03B67-6C9C-B6CE-EBDA-837554154267}"/>
          </ac:picMkLst>
        </pc:picChg>
        <pc:cxnChg chg="del">
          <ac:chgData name="WILLIAM ALEXANDER ROZO HURTADO" userId="S::wrozohu64361@universidadean.edu.co::b711aee3-5814-41ca-bc4f-2816fb077d05" providerId="AD" clId="Web-{2436BF45-0409-9EDC-86A3-1FC33A388873}" dt="2024-11-09T02:11:20.960" v="38"/>
          <ac:cxnSpMkLst>
            <pc:docMk/>
            <pc:sldMk cId="2878791340" sldId="359"/>
            <ac:cxnSpMk id="2" creationId="{54166930-C6EC-9590-C2D4-0321CC26D5D8}"/>
          </ac:cxnSpMkLst>
        </pc:cxnChg>
      </pc:sldChg>
      <pc:sldChg chg="addSp delSp modSp add replId">
        <pc:chgData name="WILLIAM ALEXANDER ROZO HURTADO" userId="S::wrozohu64361@universidadean.edu.co::b711aee3-5814-41ca-bc4f-2816fb077d05" providerId="AD" clId="Web-{2436BF45-0409-9EDC-86A3-1FC33A388873}" dt="2024-11-09T02:20:50.504" v="46" actId="14100"/>
        <pc:sldMkLst>
          <pc:docMk/>
          <pc:sldMk cId="1718761479" sldId="360"/>
        </pc:sldMkLst>
        <pc:picChg chg="del">
          <ac:chgData name="WILLIAM ALEXANDER ROZO HURTADO" userId="S::wrozohu64361@universidadean.edu.co::b711aee3-5814-41ca-bc4f-2816fb077d05" providerId="AD" clId="Web-{2436BF45-0409-9EDC-86A3-1FC33A388873}" dt="2024-11-09T02:17:54.907" v="42"/>
          <ac:picMkLst>
            <pc:docMk/>
            <pc:sldMk cId="1718761479" sldId="360"/>
            <ac:picMk id="2" creationId="{86560254-EAC2-644F-94C6-10C1031E95B0}"/>
          </ac:picMkLst>
        </pc:picChg>
        <pc:picChg chg="del">
          <ac:chgData name="WILLIAM ALEXANDER ROZO HURTADO" userId="S::wrozohu64361@universidadean.edu.co::b711aee3-5814-41ca-bc4f-2816fb077d05" providerId="AD" clId="Web-{2436BF45-0409-9EDC-86A3-1FC33A388873}" dt="2024-11-09T02:17:56.860" v="43"/>
          <ac:picMkLst>
            <pc:docMk/>
            <pc:sldMk cId="1718761479" sldId="360"/>
            <ac:picMk id="6" creationId="{6E02E1C2-D69F-4BB1-855E-AFD0CE3CF4CD}"/>
          </ac:picMkLst>
        </pc:picChg>
        <pc:picChg chg="add mod">
          <ac:chgData name="WILLIAM ALEXANDER ROZO HURTADO" userId="S::wrozohu64361@universidadean.edu.co::b711aee3-5814-41ca-bc4f-2816fb077d05" providerId="AD" clId="Web-{2436BF45-0409-9EDC-86A3-1FC33A388873}" dt="2024-11-09T02:20:50.504" v="46" actId="14100"/>
          <ac:picMkLst>
            <pc:docMk/>
            <pc:sldMk cId="1718761479" sldId="360"/>
            <ac:picMk id="7" creationId="{D7557856-A778-5A29-CB5E-97F0193D3AAC}"/>
          </ac:picMkLst>
        </pc:picChg>
      </pc:sldChg>
      <pc:sldChg chg="addSp delSp modSp add replId">
        <pc:chgData name="WILLIAM ALEXANDER ROZO HURTADO" userId="S::wrozohu64361@universidadean.edu.co::b711aee3-5814-41ca-bc4f-2816fb077d05" providerId="AD" clId="Web-{2436BF45-0409-9EDC-86A3-1FC33A388873}" dt="2024-11-09T02:28:46.249" v="68" actId="1076"/>
        <pc:sldMkLst>
          <pc:docMk/>
          <pc:sldMk cId="928214779" sldId="361"/>
        </pc:sldMkLst>
        <pc:picChg chg="add mod">
          <ac:chgData name="WILLIAM ALEXANDER ROZO HURTADO" userId="S::wrozohu64361@universidadean.edu.co::b711aee3-5814-41ca-bc4f-2816fb077d05" providerId="AD" clId="Web-{2436BF45-0409-9EDC-86A3-1FC33A388873}" dt="2024-11-09T02:27:52.326" v="64" actId="1076"/>
          <ac:picMkLst>
            <pc:docMk/>
            <pc:sldMk cId="928214779" sldId="361"/>
            <ac:picMk id="2" creationId="{879D916B-BC1A-B1EC-BCB0-548DBA958981}"/>
          </ac:picMkLst>
        </pc:picChg>
        <pc:picChg chg="add mod">
          <ac:chgData name="WILLIAM ALEXANDER ROZO HURTADO" userId="S::wrozohu64361@universidadean.edu.co::b711aee3-5814-41ca-bc4f-2816fb077d05" providerId="AD" clId="Web-{2436BF45-0409-9EDC-86A3-1FC33A388873}" dt="2024-11-09T02:28:22.592" v="66" actId="1076"/>
          <ac:picMkLst>
            <pc:docMk/>
            <pc:sldMk cId="928214779" sldId="361"/>
            <ac:picMk id="6" creationId="{73C80CF5-B6AC-F6E5-91B3-37AD1158F180}"/>
          </ac:picMkLst>
        </pc:picChg>
        <pc:picChg chg="add mod">
          <ac:chgData name="WILLIAM ALEXANDER ROZO HURTADO" userId="S::wrozohu64361@universidadean.edu.co::b711aee3-5814-41ca-bc4f-2816fb077d05" providerId="AD" clId="Web-{2436BF45-0409-9EDC-86A3-1FC33A388873}" dt="2024-11-09T02:28:46.249" v="68" actId="1076"/>
          <ac:picMkLst>
            <pc:docMk/>
            <pc:sldMk cId="928214779" sldId="361"/>
            <ac:picMk id="7" creationId="{88AAED9E-F366-D6DB-3BDD-8F9C426C02CE}"/>
          </ac:picMkLst>
        </pc:picChg>
        <pc:picChg chg="del">
          <ac:chgData name="WILLIAM ALEXANDER ROZO HURTADO" userId="S::wrozohu64361@universidadean.edu.co::b711aee3-5814-41ca-bc4f-2816fb077d05" providerId="AD" clId="Web-{2436BF45-0409-9EDC-86A3-1FC33A388873}" dt="2024-11-09T02:27:09.669" v="60"/>
          <ac:picMkLst>
            <pc:docMk/>
            <pc:sldMk cId="928214779" sldId="361"/>
            <ac:picMk id="8" creationId="{B64275B7-DFF5-91AE-C044-CA5DA1322216}"/>
          </ac:picMkLst>
        </pc:picChg>
        <pc:picChg chg="del">
          <ac:chgData name="WILLIAM ALEXANDER ROZO HURTADO" userId="S::wrozohu64361@universidadean.edu.co::b711aee3-5814-41ca-bc4f-2816fb077d05" providerId="AD" clId="Web-{2436BF45-0409-9EDC-86A3-1FC33A388873}" dt="2024-11-09T02:27:11.794" v="61"/>
          <ac:picMkLst>
            <pc:docMk/>
            <pc:sldMk cId="928214779" sldId="361"/>
            <ac:picMk id="9" creationId="{89183C16-E53D-DD2E-BA09-490188521CE2}"/>
          </ac:picMkLst>
        </pc:picChg>
        <pc:picChg chg="del">
          <ac:chgData name="WILLIAM ALEXANDER ROZO HURTADO" userId="S::wrozohu64361@universidadean.edu.co::b711aee3-5814-41ca-bc4f-2816fb077d05" providerId="AD" clId="Web-{2436BF45-0409-9EDC-86A3-1FC33A388873}" dt="2024-11-09T02:27:13.310" v="62"/>
          <ac:picMkLst>
            <pc:docMk/>
            <pc:sldMk cId="928214779" sldId="361"/>
            <ac:picMk id="10" creationId="{8AC03B67-6C9C-B6CE-EBDA-837554154267}"/>
          </ac:picMkLst>
        </pc:picChg>
      </pc:sldChg>
      <pc:sldChg chg="addSp delSp modSp add replId">
        <pc:chgData name="WILLIAM ALEXANDER ROZO HURTADO" userId="S::wrozohu64361@universidadean.edu.co::b711aee3-5814-41ca-bc4f-2816fb077d05" providerId="AD" clId="Web-{2436BF45-0409-9EDC-86A3-1FC33A388873}" dt="2024-11-09T02:32:01.519" v="83" actId="14100"/>
        <pc:sldMkLst>
          <pc:docMk/>
          <pc:sldMk cId="11752445" sldId="362"/>
        </pc:sldMkLst>
        <pc:picChg chg="del">
          <ac:chgData name="WILLIAM ALEXANDER ROZO HURTADO" userId="S::wrozohu64361@universidadean.edu.co::b711aee3-5814-41ca-bc4f-2816fb077d05" providerId="AD" clId="Web-{2436BF45-0409-9EDC-86A3-1FC33A388873}" dt="2024-11-09T02:30:54.752" v="70"/>
          <ac:picMkLst>
            <pc:docMk/>
            <pc:sldMk cId="11752445" sldId="362"/>
            <ac:picMk id="2" creationId="{879D916B-BC1A-B1EC-BCB0-548DBA958981}"/>
          </ac:picMkLst>
        </pc:picChg>
        <pc:picChg chg="mod">
          <ac:chgData name="WILLIAM ALEXANDER ROZO HURTADO" userId="S::wrozohu64361@universidadean.edu.co::b711aee3-5814-41ca-bc4f-2816fb077d05" providerId="AD" clId="Web-{2436BF45-0409-9EDC-86A3-1FC33A388873}" dt="2024-11-09T02:31:15.456" v="77" actId="1076"/>
          <ac:picMkLst>
            <pc:docMk/>
            <pc:sldMk cId="11752445" sldId="362"/>
            <ac:picMk id="4" creationId="{D6ACA022-ACCA-B35A-E236-35F224F79F51}"/>
          </ac:picMkLst>
        </pc:picChg>
        <pc:picChg chg="del">
          <ac:chgData name="WILLIAM ALEXANDER ROZO HURTADO" userId="S::wrozohu64361@universidadean.edu.co::b711aee3-5814-41ca-bc4f-2816fb077d05" providerId="AD" clId="Web-{2436BF45-0409-9EDC-86A3-1FC33A388873}" dt="2024-11-09T02:30:56.674" v="71"/>
          <ac:picMkLst>
            <pc:docMk/>
            <pc:sldMk cId="11752445" sldId="362"/>
            <ac:picMk id="6" creationId="{73C80CF5-B6AC-F6E5-91B3-37AD1158F180}"/>
          </ac:picMkLst>
        </pc:picChg>
        <pc:picChg chg="del">
          <ac:chgData name="WILLIAM ALEXANDER ROZO HURTADO" userId="S::wrozohu64361@universidadean.edu.co::b711aee3-5814-41ca-bc4f-2816fb077d05" providerId="AD" clId="Web-{2436BF45-0409-9EDC-86A3-1FC33A388873}" dt="2024-11-09T02:30:58.518" v="72"/>
          <ac:picMkLst>
            <pc:docMk/>
            <pc:sldMk cId="11752445" sldId="362"/>
            <ac:picMk id="7" creationId="{88AAED9E-F366-D6DB-3BDD-8F9C426C02CE}"/>
          </ac:picMkLst>
        </pc:picChg>
        <pc:picChg chg="add mod">
          <ac:chgData name="WILLIAM ALEXANDER ROZO HURTADO" userId="S::wrozohu64361@universidadean.edu.co::b711aee3-5814-41ca-bc4f-2816fb077d05" providerId="AD" clId="Web-{2436BF45-0409-9EDC-86A3-1FC33A388873}" dt="2024-11-09T02:32:01.519" v="83" actId="14100"/>
          <ac:picMkLst>
            <pc:docMk/>
            <pc:sldMk cId="11752445" sldId="362"/>
            <ac:picMk id="8" creationId="{B6354A8E-5BE4-9F0F-8282-45DC70D45CB7}"/>
          </ac:picMkLst>
        </pc:picChg>
        <pc:picChg chg="add mod">
          <ac:chgData name="WILLIAM ALEXANDER ROZO HURTADO" userId="S::wrozohu64361@universidadean.edu.co::b711aee3-5814-41ca-bc4f-2816fb077d05" providerId="AD" clId="Web-{2436BF45-0409-9EDC-86A3-1FC33A388873}" dt="2024-11-09T02:31:53.441" v="82" actId="14100"/>
          <ac:picMkLst>
            <pc:docMk/>
            <pc:sldMk cId="11752445" sldId="362"/>
            <ac:picMk id="9" creationId="{FE6EA222-53A4-5641-D5D3-2F867A8B51D9}"/>
          </ac:picMkLst>
        </pc:picChg>
      </pc:sldChg>
      <pc:sldChg chg="addSp delSp modSp add replId">
        <pc:chgData name="WILLIAM ALEXANDER ROZO HURTADO" userId="S::wrozohu64361@universidadean.edu.co::b711aee3-5814-41ca-bc4f-2816fb077d05" providerId="AD" clId="Web-{2436BF45-0409-9EDC-86A3-1FC33A388873}" dt="2024-11-09T02:34:32.476" v="89" actId="1076"/>
        <pc:sldMkLst>
          <pc:docMk/>
          <pc:sldMk cId="3665246438" sldId="363"/>
        </pc:sldMkLst>
        <pc:picChg chg="add mod">
          <ac:chgData name="WILLIAM ALEXANDER ROZO HURTADO" userId="S::wrozohu64361@universidadean.edu.co::b711aee3-5814-41ca-bc4f-2816fb077d05" providerId="AD" clId="Web-{2436BF45-0409-9EDC-86A3-1FC33A388873}" dt="2024-11-09T02:34:32.476" v="89" actId="1076"/>
          <ac:picMkLst>
            <pc:docMk/>
            <pc:sldMk cId="3665246438" sldId="363"/>
            <ac:picMk id="2" creationId="{0AF09535-A8A1-E9F4-B8C4-5446F39CEFD8}"/>
          </ac:picMkLst>
        </pc:picChg>
        <pc:picChg chg="del">
          <ac:chgData name="WILLIAM ALEXANDER ROZO HURTADO" userId="S::wrozohu64361@universidadean.edu.co::b711aee3-5814-41ca-bc4f-2816fb077d05" providerId="AD" clId="Web-{2436BF45-0409-9EDC-86A3-1FC33A388873}" dt="2024-11-09T02:32:18.488" v="85"/>
          <ac:picMkLst>
            <pc:docMk/>
            <pc:sldMk cId="3665246438" sldId="363"/>
            <ac:picMk id="8" creationId="{B6354A8E-5BE4-9F0F-8282-45DC70D45CB7}"/>
          </ac:picMkLst>
        </pc:picChg>
        <pc:picChg chg="del">
          <ac:chgData name="WILLIAM ALEXANDER ROZO HURTADO" userId="S::wrozohu64361@universidadean.edu.co::b711aee3-5814-41ca-bc4f-2816fb077d05" providerId="AD" clId="Web-{2436BF45-0409-9EDC-86A3-1FC33A388873}" dt="2024-11-09T02:32:22.832" v="86"/>
          <ac:picMkLst>
            <pc:docMk/>
            <pc:sldMk cId="3665246438" sldId="363"/>
            <ac:picMk id="9" creationId="{FE6EA222-53A4-5641-D5D3-2F867A8B51D9}"/>
          </ac:picMkLst>
        </pc:picChg>
      </pc:sldChg>
    </pc:docChg>
  </pc:docChgLst>
  <pc:docChgLst>
    <pc:chgData name="Guest User" userId="S::urn:spo:anon#c245834083f24b6214691cefeba19b793611538449a16ab5e8ff88b4b57ede4a::" providerId="AD" clId="Web-{BA07DAEA-B855-3E6B-37C9-D2D043CC83DE}"/>
    <pc:docChg chg="addSld modSld sldOrd modSection">
      <pc:chgData name="Guest User" userId="S::urn:spo:anon#c245834083f24b6214691cefeba19b793611538449a16ab5e8ff88b4b57ede4a::" providerId="AD" clId="Web-{BA07DAEA-B855-3E6B-37C9-D2D043CC83DE}" dt="2024-11-08T22:39:46.034" v="945" actId="1076"/>
      <pc:docMkLst>
        <pc:docMk/>
      </pc:docMkLst>
      <pc:sldChg chg="modSp">
        <pc:chgData name="Guest User" userId="S::urn:spo:anon#c245834083f24b6214691cefeba19b793611538449a16ab5e8ff88b4b57ede4a::" providerId="AD" clId="Web-{BA07DAEA-B855-3E6B-37C9-D2D043CC83DE}" dt="2024-11-08T22:39:19.846" v="939" actId="20577"/>
        <pc:sldMkLst>
          <pc:docMk/>
          <pc:sldMk cId="2144108917" sldId="288"/>
        </pc:sldMkLst>
        <pc:spChg chg="mod">
          <ac:chgData name="Guest User" userId="S::urn:spo:anon#c245834083f24b6214691cefeba19b793611538449a16ab5e8ff88b4b57ede4a::" providerId="AD" clId="Web-{BA07DAEA-B855-3E6B-37C9-D2D043CC83DE}" dt="2024-11-08T22:39:19.846" v="939" actId="20577"/>
          <ac:spMkLst>
            <pc:docMk/>
            <pc:sldMk cId="2144108917" sldId="288"/>
            <ac:spMk id="50" creationId="{C23D90F4-287D-7770-FD88-630758677BEE}"/>
          </ac:spMkLst>
        </pc:spChg>
      </pc:sldChg>
      <pc:sldChg chg="addSp modSp ord">
        <pc:chgData name="Guest User" userId="S::urn:spo:anon#c245834083f24b6214691cefeba19b793611538449a16ab5e8ff88b4b57ede4a::" providerId="AD" clId="Web-{BA07DAEA-B855-3E6B-37C9-D2D043CC83DE}" dt="2024-11-08T20:58:18.959" v="657"/>
        <pc:sldMkLst>
          <pc:docMk/>
          <pc:sldMk cId="1789009549" sldId="307"/>
        </pc:sldMkLst>
        <pc:spChg chg="add mod">
          <ac:chgData name="Guest User" userId="S::urn:spo:anon#c245834083f24b6214691cefeba19b793611538449a16ab5e8ff88b4b57ede4a::" providerId="AD" clId="Web-{BA07DAEA-B855-3E6B-37C9-D2D043CC83DE}" dt="2024-11-08T17:10:14.187" v="40" actId="20577"/>
          <ac:spMkLst>
            <pc:docMk/>
            <pc:sldMk cId="1789009549" sldId="307"/>
            <ac:spMk id="4" creationId="{F058196E-9953-A2F1-869A-1AAB7A593E23}"/>
          </ac:spMkLst>
        </pc:spChg>
        <pc:picChg chg="mod">
          <ac:chgData name="Guest User" userId="S::urn:spo:anon#c245834083f24b6214691cefeba19b793611538449a16ab5e8ff88b4b57ede4a::" providerId="AD" clId="Web-{BA07DAEA-B855-3E6B-37C9-D2D043CC83DE}" dt="2024-11-08T17:09:57.701" v="37" actId="14100"/>
          <ac:picMkLst>
            <pc:docMk/>
            <pc:sldMk cId="1789009549" sldId="307"/>
            <ac:picMk id="9" creationId="{7CA95640-6E5D-E1CD-44F7-70027815AE09}"/>
          </ac:picMkLst>
        </pc:picChg>
      </pc:sldChg>
      <pc:sldChg chg="modSp">
        <pc:chgData name="Guest User" userId="S::urn:spo:anon#c245834083f24b6214691cefeba19b793611538449a16ab5e8ff88b4b57ede4a::" providerId="AD" clId="Web-{BA07DAEA-B855-3E6B-37C9-D2D043CC83DE}" dt="2024-11-08T22:39:46.034" v="945" actId="1076"/>
        <pc:sldMkLst>
          <pc:docMk/>
          <pc:sldMk cId="204196449" sldId="349"/>
        </pc:sldMkLst>
        <pc:spChg chg="mod">
          <ac:chgData name="Guest User" userId="S::urn:spo:anon#c245834083f24b6214691cefeba19b793611538449a16ab5e8ff88b4b57ede4a::" providerId="AD" clId="Web-{BA07DAEA-B855-3E6B-37C9-D2D043CC83DE}" dt="2024-11-08T22:39:46.034" v="945" actId="1076"/>
          <ac:spMkLst>
            <pc:docMk/>
            <pc:sldMk cId="204196449" sldId="349"/>
            <ac:spMk id="3" creationId="{8CBB828A-EE2A-76C4-E015-AAD1ECA5E65C}"/>
          </ac:spMkLst>
        </pc:spChg>
        <pc:spChg chg="mod">
          <ac:chgData name="Guest User" userId="S::urn:spo:anon#c245834083f24b6214691cefeba19b793611538449a16ab5e8ff88b4b57ede4a::" providerId="AD" clId="Web-{BA07DAEA-B855-3E6B-37C9-D2D043CC83DE}" dt="2024-11-08T22:39:43.519" v="944" actId="1076"/>
          <ac:spMkLst>
            <pc:docMk/>
            <pc:sldMk cId="204196449" sldId="349"/>
            <ac:spMk id="6" creationId="{65CB072E-AF03-9487-C416-F25A7A6A9727}"/>
          </ac:spMkLst>
        </pc:spChg>
      </pc:sldChg>
      <pc:sldChg chg="addSp delSp modSp add ord replId">
        <pc:chgData name="Guest User" userId="S::urn:spo:anon#c245834083f24b6214691cefeba19b793611538449a16ab5e8ff88b4b57ede4a::" providerId="AD" clId="Web-{BA07DAEA-B855-3E6B-37C9-D2D043CC83DE}" dt="2024-11-08T20:58:18.240" v="656"/>
        <pc:sldMkLst>
          <pc:docMk/>
          <pc:sldMk cId="1231078092" sldId="352"/>
        </pc:sldMkLst>
        <pc:spChg chg="mod">
          <ac:chgData name="Guest User" userId="S::urn:spo:anon#c245834083f24b6214691cefeba19b793611538449a16ab5e8ff88b4b57ede4a::" providerId="AD" clId="Web-{BA07DAEA-B855-3E6B-37C9-D2D043CC83DE}" dt="2024-11-08T17:31:34.197" v="471" actId="1076"/>
          <ac:spMkLst>
            <pc:docMk/>
            <pc:sldMk cId="1231078092" sldId="352"/>
            <ac:spMk id="3" creationId="{667FAF9C-64D0-BF73-BCF8-80FA570A1A88}"/>
          </ac:spMkLst>
        </pc:spChg>
        <pc:spChg chg="mod">
          <ac:chgData name="Guest User" userId="S::urn:spo:anon#c245834083f24b6214691cefeba19b793611538449a16ab5e8ff88b4b57ede4a::" providerId="AD" clId="Web-{BA07DAEA-B855-3E6B-37C9-D2D043CC83DE}" dt="2024-11-08T17:29:56.815" v="442" actId="14100"/>
          <ac:spMkLst>
            <pc:docMk/>
            <pc:sldMk cId="1231078092" sldId="352"/>
            <ac:spMk id="4" creationId="{F058196E-9953-A2F1-869A-1AAB7A593E23}"/>
          </ac:spMkLst>
        </pc:spChg>
        <pc:spChg chg="add mod">
          <ac:chgData name="Guest User" userId="S::urn:spo:anon#c245834083f24b6214691cefeba19b793611538449a16ab5e8ff88b4b57ede4a::" providerId="AD" clId="Web-{BA07DAEA-B855-3E6B-37C9-D2D043CC83DE}" dt="2024-11-08T17:31:25.305" v="467" actId="14100"/>
          <ac:spMkLst>
            <pc:docMk/>
            <pc:sldMk cId="1231078092" sldId="352"/>
            <ac:spMk id="10" creationId="{B054A03C-8705-7179-5DF1-93E3243D6D71}"/>
          </ac:spMkLst>
        </pc:spChg>
        <pc:spChg chg="add mod">
          <ac:chgData name="Guest User" userId="S::urn:spo:anon#c245834083f24b6214691cefeba19b793611538449a16ab5e8ff88b4b57ede4a::" providerId="AD" clId="Web-{BA07DAEA-B855-3E6B-37C9-D2D043CC83DE}" dt="2024-11-08T17:31:25.337" v="469" actId="14100"/>
          <ac:spMkLst>
            <pc:docMk/>
            <pc:sldMk cId="1231078092" sldId="352"/>
            <ac:spMk id="13" creationId="{6232A4F8-075E-AB45-EFB6-DCDFF76ABA9B}"/>
          </ac:spMkLst>
        </pc:spChg>
        <pc:spChg chg="add del">
          <ac:chgData name="Guest User" userId="S::urn:spo:anon#c245834083f24b6214691cefeba19b793611538449a16ab5e8ff88b4b57ede4a::" providerId="AD" clId="Web-{BA07DAEA-B855-3E6B-37C9-D2D043CC83DE}" dt="2024-11-08T17:25:28.828" v="393"/>
          <ac:spMkLst>
            <pc:docMk/>
            <pc:sldMk cId="1231078092" sldId="352"/>
            <ac:spMk id="15" creationId="{425211B7-21A0-0E8E-555A-9A585E3FCAC9}"/>
          </ac:spMkLst>
        </pc:spChg>
        <pc:spChg chg="add mod">
          <ac:chgData name="Guest User" userId="S::urn:spo:anon#c245834083f24b6214691cefeba19b793611538449a16ab5e8ff88b4b57ede4a::" providerId="AD" clId="Web-{BA07DAEA-B855-3E6B-37C9-D2D043CC83DE}" dt="2024-11-08T17:30:26.051" v="452" actId="1076"/>
          <ac:spMkLst>
            <pc:docMk/>
            <pc:sldMk cId="1231078092" sldId="352"/>
            <ac:spMk id="16" creationId="{6DBFA41D-58C6-97BE-243F-69FB036BAD4E}"/>
          </ac:spMkLst>
        </pc:spChg>
        <pc:spChg chg="add del mod">
          <ac:chgData name="Guest User" userId="S::urn:spo:anon#c245834083f24b6214691cefeba19b793611538449a16ab5e8ff88b4b57ede4a::" providerId="AD" clId="Web-{BA07DAEA-B855-3E6B-37C9-D2D043CC83DE}" dt="2024-11-08T17:27:35.633" v="418"/>
          <ac:spMkLst>
            <pc:docMk/>
            <pc:sldMk cId="1231078092" sldId="352"/>
            <ac:spMk id="17" creationId="{2FFA35B8-27AD-89DE-4902-BE6C62E53585}"/>
          </ac:spMkLst>
        </pc:spChg>
        <pc:picChg chg="add mod">
          <ac:chgData name="Guest User" userId="S::urn:spo:anon#c245834083f24b6214691cefeba19b793611538449a16ab5e8ff88b4b57ede4a::" providerId="AD" clId="Web-{BA07DAEA-B855-3E6B-37C9-D2D043CC83DE}" dt="2024-11-08T17:25:51.860" v="401" actId="1076"/>
          <ac:picMkLst>
            <pc:docMk/>
            <pc:sldMk cId="1231078092" sldId="352"/>
            <ac:picMk id="2" creationId="{DC66A8B2-1197-A819-BE9E-0D40F40E7C0F}"/>
          </ac:picMkLst>
        </pc:picChg>
        <pc:picChg chg="add mod">
          <ac:chgData name="Guest User" userId="S::urn:spo:anon#c245834083f24b6214691cefeba19b793611538449a16ab5e8ff88b4b57ede4a::" providerId="AD" clId="Web-{BA07DAEA-B855-3E6B-37C9-D2D043CC83DE}" dt="2024-11-08T17:25:51.860" v="402" actId="1076"/>
          <ac:picMkLst>
            <pc:docMk/>
            <pc:sldMk cId="1231078092" sldId="352"/>
            <ac:picMk id="6" creationId="{77F8EF2F-2551-498A-0FD7-B5F63FF997CA}"/>
          </ac:picMkLst>
        </pc:picChg>
        <pc:picChg chg="add mod">
          <ac:chgData name="Guest User" userId="S::urn:spo:anon#c245834083f24b6214691cefeba19b793611538449a16ab5e8ff88b4b57ede4a::" providerId="AD" clId="Web-{BA07DAEA-B855-3E6B-37C9-D2D043CC83DE}" dt="2024-11-08T17:25:51.876" v="403" actId="1076"/>
          <ac:picMkLst>
            <pc:docMk/>
            <pc:sldMk cId="1231078092" sldId="352"/>
            <ac:picMk id="8" creationId="{81618B7E-4B3A-B6E0-DF4A-43AB43D850D1}"/>
          </ac:picMkLst>
        </pc:picChg>
        <pc:picChg chg="del">
          <ac:chgData name="Guest User" userId="S::urn:spo:anon#c245834083f24b6214691cefeba19b793611538449a16ab5e8ff88b4b57ede4a::" providerId="AD" clId="Web-{BA07DAEA-B855-3E6B-37C9-D2D043CC83DE}" dt="2024-11-08T17:12:30.602" v="55"/>
          <ac:picMkLst>
            <pc:docMk/>
            <pc:sldMk cId="1231078092" sldId="352"/>
            <ac:picMk id="9" creationId="{7CA95640-6E5D-E1CD-44F7-70027815AE09}"/>
          </ac:picMkLst>
        </pc:picChg>
        <pc:picChg chg="add mod">
          <ac:chgData name="Guest User" userId="S::urn:spo:anon#c245834083f24b6214691cefeba19b793611538449a16ab5e8ff88b4b57ede4a::" providerId="AD" clId="Web-{BA07DAEA-B855-3E6B-37C9-D2D043CC83DE}" dt="2024-11-08T17:31:25.321" v="468" actId="14100"/>
          <ac:picMkLst>
            <pc:docMk/>
            <pc:sldMk cId="1231078092" sldId="352"/>
            <ac:picMk id="12" creationId="{2DC88FBC-672F-2B82-5381-056849E656FF}"/>
          </ac:picMkLst>
        </pc:picChg>
        <pc:picChg chg="add mod">
          <ac:chgData name="Guest User" userId="S::urn:spo:anon#c245834083f24b6214691cefeba19b793611538449a16ab5e8ff88b4b57ede4a::" providerId="AD" clId="Web-{BA07DAEA-B855-3E6B-37C9-D2D043CC83DE}" dt="2024-11-08T17:30:32.005" v="454" actId="14100"/>
          <ac:picMkLst>
            <pc:docMk/>
            <pc:sldMk cId="1231078092" sldId="352"/>
            <ac:picMk id="18" creationId="{544B7701-1C60-241A-5610-8DDF2003CAC7}"/>
          </ac:picMkLst>
        </pc:picChg>
        <pc:cxnChg chg="add del mod">
          <ac:chgData name="Guest User" userId="S::urn:spo:anon#c245834083f24b6214691cefeba19b793611538449a16ab5e8ff88b4b57ede4a::" providerId="AD" clId="Web-{BA07DAEA-B855-3E6B-37C9-D2D043CC83DE}" dt="2024-11-08T17:30:43.021" v="458"/>
          <ac:cxnSpMkLst>
            <pc:docMk/>
            <pc:sldMk cId="1231078092" sldId="352"/>
            <ac:cxnSpMk id="14" creationId="{C8C34E38-BA95-83DF-35EC-B9DABEA4C558}"/>
          </ac:cxnSpMkLst>
        </pc:cxnChg>
        <pc:cxnChg chg="add del mod">
          <ac:chgData name="Guest User" userId="S::urn:spo:anon#c245834083f24b6214691cefeba19b793611538449a16ab5e8ff88b4b57ede4a::" providerId="AD" clId="Web-{BA07DAEA-B855-3E6B-37C9-D2D043CC83DE}" dt="2024-11-08T17:30:38.661" v="456"/>
          <ac:cxnSpMkLst>
            <pc:docMk/>
            <pc:sldMk cId="1231078092" sldId="352"/>
            <ac:cxnSpMk id="19" creationId="{85CBB3B8-2118-9FEA-A2D8-D45B41BBBCA2}"/>
          </ac:cxnSpMkLst>
        </pc:cxnChg>
        <pc:cxnChg chg="add mod">
          <ac:chgData name="Guest User" userId="S::urn:spo:anon#c245834083f24b6214691cefeba19b793611538449a16ab5e8ff88b4b57ede4a::" providerId="AD" clId="Web-{BA07DAEA-B855-3E6B-37C9-D2D043CC83DE}" dt="2024-11-08T17:31:04.132" v="463"/>
          <ac:cxnSpMkLst>
            <pc:docMk/>
            <pc:sldMk cId="1231078092" sldId="352"/>
            <ac:cxnSpMk id="20" creationId="{44531968-E783-6E8B-D3C3-73164F3D45F9}"/>
          </ac:cxnSpMkLst>
        </pc:cxnChg>
      </pc:sldChg>
      <pc:sldChg chg="addSp delSp modSp add ord replId">
        <pc:chgData name="Guest User" userId="S::urn:spo:anon#c245834083f24b6214691cefeba19b793611538449a16ab5e8ff88b4b57ede4a::" providerId="AD" clId="Web-{BA07DAEA-B855-3E6B-37C9-D2D043CC83DE}" dt="2024-11-08T22:22:10.398" v="909" actId="1076"/>
        <pc:sldMkLst>
          <pc:docMk/>
          <pc:sldMk cId="1506446724" sldId="353"/>
        </pc:sldMkLst>
        <pc:spChg chg="del mod">
          <ac:chgData name="Guest User" userId="S::urn:spo:anon#c245834083f24b6214691cefeba19b793611538449a16ab5e8ff88b4b57ede4a::" providerId="AD" clId="Web-{BA07DAEA-B855-3E6B-37C9-D2D043CC83DE}" dt="2024-11-08T21:32:38.328" v="679"/>
          <ac:spMkLst>
            <pc:docMk/>
            <pc:sldMk cId="1506446724" sldId="353"/>
            <ac:spMk id="3" creationId="{667FAF9C-64D0-BF73-BCF8-80FA570A1A88}"/>
          </ac:spMkLst>
        </pc:spChg>
        <pc:spChg chg="del mod">
          <ac:chgData name="Guest User" userId="S::urn:spo:anon#c245834083f24b6214691cefeba19b793611538449a16ab5e8ff88b4b57ede4a::" providerId="AD" clId="Web-{BA07DAEA-B855-3E6B-37C9-D2D043CC83DE}" dt="2024-11-08T21:32:36.672" v="678"/>
          <ac:spMkLst>
            <pc:docMk/>
            <pc:sldMk cId="1506446724" sldId="353"/>
            <ac:spMk id="4" creationId="{F058196E-9953-A2F1-869A-1AAB7A593E23}"/>
          </ac:spMkLst>
        </pc:spChg>
        <pc:spChg chg="add mod">
          <ac:chgData name="Guest User" userId="S::urn:spo:anon#c245834083f24b6214691cefeba19b793611538449a16ab5e8ff88b4b57ede4a::" providerId="AD" clId="Web-{BA07DAEA-B855-3E6B-37C9-D2D043CC83DE}" dt="2024-11-08T21:33:17.641" v="691" actId="1076"/>
          <ac:spMkLst>
            <pc:docMk/>
            <pc:sldMk cId="1506446724" sldId="353"/>
            <ac:spMk id="14" creationId="{D45887F6-82C7-7AEC-15E2-1306FD3F92AA}"/>
          </ac:spMkLst>
        </pc:spChg>
        <pc:spChg chg="add mod">
          <ac:chgData name="Guest User" userId="S::urn:spo:anon#c245834083f24b6214691cefeba19b793611538449a16ab5e8ff88b4b57ede4a::" providerId="AD" clId="Web-{BA07DAEA-B855-3E6B-37C9-D2D043CC83DE}" dt="2024-11-08T21:33:20.001" v="692" actId="1076"/>
          <ac:spMkLst>
            <pc:docMk/>
            <pc:sldMk cId="1506446724" sldId="353"/>
            <ac:spMk id="16" creationId="{82AB2177-76FD-9072-249F-4790DD99A029}"/>
          </ac:spMkLst>
        </pc:spChg>
        <pc:picChg chg="add del mod">
          <ac:chgData name="Guest User" userId="S::urn:spo:anon#c245834083f24b6214691cefeba19b793611538449a16ab5e8ff88b4b57ede4a::" providerId="AD" clId="Web-{BA07DAEA-B855-3E6B-37C9-D2D043CC83DE}" dt="2024-11-08T20:18:57.017" v="508"/>
          <ac:picMkLst>
            <pc:docMk/>
            <pc:sldMk cId="1506446724" sldId="353"/>
            <ac:picMk id="2" creationId="{78DFA440-E6A6-B960-1370-81428ABB3CD9}"/>
          </ac:picMkLst>
        </pc:picChg>
        <pc:picChg chg="add mod">
          <ac:chgData name="Guest User" userId="S::urn:spo:anon#c245834083f24b6214691cefeba19b793611538449a16ab5e8ff88b4b57ede4a::" providerId="AD" clId="Web-{BA07DAEA-B855-3E6B-37C9-D2D043CC83DE}" dt="2024-11-08T22:20:40.974" v="898" actId="1076"/>
          <ac:picMkLst>
            <pc:docMk/>
            <pc:sldMk cId="1506446724" sldId="353"/>
            <ac:picMk id="2" creationId="{A6C7399E-97E2-6D3C-2D7E-9022DB02BEEB}"/>
          </ac:picMkLst>
        </pc:picChg>
        <pc:picChg chg="add mod">
          <ac:chgData name="Guest User" userId="S::urn:spo:anon#c245834083f24b6214691cefeba19b793611538449a16ab5e8ff88b4b57ede4a::" providerId="AD" clId="Web-{BA07DAEA-B855-3E6B-37C9-D2D043CC83DE}" dt="2024-11-08T22:21:26.881" v="904" actId="1076"/>
          <ac:picMkLst>
            <pc:docMk/>
            <pc:sldMk cId="1506446724" sldId="353"/>
            <ac:picMk id="3" creationId="{444E23B9-4979-A9A5-114B-A9F505BA916B}"/>
          </ac:picMkLst>
        </pc:picChg>
        <pc:picChg chg="add mod">
          <ac:chgData name="Guest User" userId="S::urn:spo:anon#c245834083f24b6214691cefeba19b793611538449a16ab5e8ff88b4b57ede4a::" providerId="AD" clId="Web-{BA07DAEA-B855-3E6B-37C9-D2D043CC83DE}" dt="2024-11-08T22:22:10.398" v="909" actId="1076"/>
          <ac:picMkLst>
            <pc:docMk/>
            <pc:sldMk cId="1506446724" sldId="353"/>
            <ac:picMk id="4" creationId="{A500E1DF-6633-C4B7-8EF2-52809ABC11D6}"/>
          </ac:picMkLst>
        </pc:picChg>
        <pc:picChg chg="add del mod">
          <ac:chgData name="Guest User" userId="S::urn:spo:anon#c245834083f24b6214691cefeba19b793611538449a16ab5e8ff88b4b57ede4a::" providerId="AD" clId="Web-{BA07DAEA-B855-3E6B-37C9-D2D043CC83DE}" dt="2024-11-08T20:14:45.710" v="497"/>
          <ac:picMkLst>
            <pc:docMk/>
            <pc:sldMk cId="1506446724" sldId="353"/>
            <ac:picMk id="6" creationId="{E851B684-2960-C4CD-DEA9-6402A8C039FA}"/>
          </ac:picMkLst>
        </pc:picChg>
        <pc:picChg chg="add del mod">
          <ac:chgData name="Guest User" userId="S::urn:spo:anon#c245834083f24b6214691cefeba19b793611538449a16ab5e8ff88b4b57ede4a::" providerId="AD" clId="Web-{BA07DAEA-B855-3E6B-37C9-D2D043CC83DE}" dt="2024-11-08T20:19:08.486" v="513"/>
          <ac:picMkLst>
            <pc:docMk/>
            <pc:sldMk cId="1506446724" sldId="353"/>
            <ac:picMk id="8" creationId="{D3BB7553-69E0-F02E-5557-39EB041EF858}"/>
          </ac:picMkLst>
        </pc:picChg>
        <pc:picChg chg="del">
          <ac:chgData name="Guest User" userId="S::urn:spo:anon#c245834083f24b6214691cefeba19b793611538449a16ab5e8ff88b4b57ede4a::" providerId="AD" clId="Web-{BA07DAEA-B855-3E6B-37C9-D2D043CC83DE}" dt="2024-11-08T19:51:52.807" v="482"/>
          <ac:picMkLst>
            <pc:docMk/>
            <pc:sldMk cId="1506446724" sldId="353"/>
            <ac:picMk id="9" creationId="{7CA95640-6E5D-E1CD-44F7-70027815AE09}"/>
          </ac:picMkLst>
        </pc:picChg>
        <pc:picChg chg="add del mod">
          <ac:chgData name="Guest User" userId="S::urn:spo:anon#c245834083f24b6214691cefeba19b793611538449a16ab5e8ff88b4b57ede4a::" providerId="AD" clId="Web-{BA07DAEA-B855-3E6B-37C9-D2D043CC83DE}" dt="2024-11-08T22:20:24.130" v="894"/>
          <ac:picMkLst>
            <pc:docMk/>
            <pc:sldMk cId="1506446724" sldId="353"/>
            <ac:picMk id="10" creationId="{EF32A608-DB72-A067-B303-5579B18328DC}"/>
          </ac:picMkLst>
        </pc:picChg>
        <pc:picChg chg="add del mod">
          <ac:chgData name="Guest User" userId="S::urn:spo:anon#c245834083f24b6214691cefeba19b793611538449a16ab5e8ff88b4b57ede4a::" providerId="AD" clId="Web-{BA07DAEA-B855-3E6B-37C9-D2D043CC83DE}" dt="2024-11-08T22:21:58.523" v="905"/>
          <ac:picMkLst>
            <pc:docMk/>
            <pc:sldMk cId="1506446724" sldId="353"/>
            <ac:picMk id="12" creationId="{BE1DB113-4029-63AF-E04F-E42386909B01}"/>
          </ac:picMkLst>
        </pc:picChg>
        <pc:picChg chg="add del mod">
          <ac:chgData name="Guest User" userId="S::urn:spo:anon#c245834083f24b6214691cefeba19b793611538449a16ab5e8ff88b4b57ede4a::" providerId="AD" clId="Web-{BA07DAEA-B855-3E6B-37C9-D2D043CC83DE}" dt="2024-11-08T22:21:12.522" v="899"/>
          <ac:picMkLst>
            <pc:docMk/>
            <pc:sldMk cId="1506446724" sldId="353"/>
            <ac:picMk id="13" creationId="{9CF2F9CF-117D-03C8-92BA-D746F71369C9}"/>
          </ac:picMkLst>
        </pc:picChg>
      </pc:sldChg>
      <pc:sldChg chg="addSp delSp modSp add ord replId">
        <pc:chgData name="Guest User" userId="S::urn:spo:anon#c245834083f24b6214691cefeba19b793611538449a16ab5e8ff88b4b57ede4a::" providerId="AD" clId="Web-{BA07DAEA-B855-3E6B-37C9-D2D043CC83DE}" dt="2024-11-08T21:32:30.187" v="677" actId="1076"/>
        <pc:sldMkLst>
          <pc:docMk/>
          <pc:sldMk cId="603581769" sldId="354"/>
        </pc:sldMkLst>
        <pc:spChg chg="del">
          <ac:chgData name="Guest User" userId="S::urn:spo:anon#c245834083f24b6214691cefeba19b793611538449a16ab5e8ff88b4b57ede4a::" providerId="AD" clId="Web-{BA07DAEA-B855-3E6B-37C9-D2D043CC83DE}" dt="2024-11-08T20:45:29.771" v="632"/>
          <ac:spMkLst>
            <pc:docMk/>
            <pc:sldMk cId="603581769" sldId="354"/>
            <ac:spMk id="3" creationId="{667FAF9C-64D0-BF73-BCF8-80FA570A1A88}"/>
          </ac:spMkLst>
        </pc:spChg>
        <pc:spChg chg="add">
          <ac:chgData name="Guest User" userId="S::urn:spo:anon#c245834083f24b6214691cefeba19b793611538449a16ab5e8ff88b4b57ede4a::" providerId="AD" clId="Web-{BA07DAEA-B855-3E6B-37C9-D2D043CC83DE}" dt="2024-11-08T21:31:31.842" v="665"/>
          <ac:spMkLst>
            <pc:docMk/>
            <pc:sldMk cId="603581769" sldId="354"/>
            <ac:spMk id="4" creationId="{162BFCEB-3684-1E11-E93B-9A6A95D8349F}"/>
          </ac:spMkLst>
        </pc:spChg>
        <pc:spChg chg="del">
          <ac:chgData name="Guest User" userId="S::urn:spo:anon#c245834083f24b6214691cefeba19b793611538449a16ab5e8ff88b4b57ede4a::" providerId="AD" clId="Web-{BA07DAEA-B855-3E6B-37C9-D2D043CC83DE}" dt="2024-11-08T20:45:32.068" v="633"/>
          <ac:spMkLst>
            <pc:docMk/>
            <pc:sldMk cId="603581769" sldId="354"/>
            <ac:spMk id="4" creationId="{F058196E-9953-A2F1-869A-1AAB7A593E23}"/>
          </ac:spMkLst>
        </pc:spChg>
        <pc:spChg chg="add mod">
          <ac:chgData name="Guest User" userId="S::urn:spo:anon#c245834083f24b6214691cefeba19b793611538449a16ab5e8ff88b4b57ede4a::" providerId="AD" clId="Web-{BA07DAEA-B855-3E6B-37C9-D2D043CC83DE}" dt="2024-11-08T21:31:55.670" v="674" actId="1076"/>
          <ac:spMkLst>
            <pc:docMk/>
            <pc:sldMk cId="603581769" sldId="354"/>
            <ac:spMk id="8" creationId="{5D42B2AD-1734-921B-005A-F2B51076E8EA}"/>
          </ac:spMkLst>
        </pc:spChg>
        <pc:spChg chg="mod">
          <ac:chgData name="Guest User" userId="S::urn:spo:anon#c245834083f24b6214691cefeba19b793611538449a16ab5e8ff88b4b57ede4a::" providerId="AD" clId="Web-{BA07DAEA-B855-3E6B-37C9-D2D043CC83DE}" dt="2024-11-08T21:32:22.656" v="676" actId="1076"/>
          <ac:spMkLst>
            <pc:docMk/>
            <pc:sldMk cId="603581769" sldId="354"/>
            <ac:spMk id="14" creationId="{D45887F6-82C7-7AEC-15E2-1306FD3F92AA}"/>
          </ac:spMkLst>
        </pc:spChg>
        <pc:spChg chg="mod">
          <ac:chgData name="Guest User" userId="S::urn:spo:anon#c245834083f24b6214691cefeba19b793611538449a16ab5e8ff88b4b57ede4a::" providerId="AD" clId="Web-{BA07DAEA-B855-3E6B-37C9-D2D043CC83DE}" dt="2024-11-08T21:32:30.187" v="677" actId="1076"/>
          <ac:spMkLst>
            <pc:docMk/>
            <pc:sldMk cId="603581769" sldId="354"/>
            <ac:spMk id="16" creationId="{82AB2177-76FD-9072-249F-4790DD99A029}"/>
          </ac:spMkLst>
        </pc:spChg>
        <pc:picChg chg="add mod">
          <ac:chgData name="Guest User" userId="S::urn:spo:anon#c245834083f24b6214691cefeba19b793611538449a16ab5e8ff88b4b57ede4a::" providerId="AD" clId="Web-{BA07DAEA-B855-3E6B-37C9-D2D043CC83DE}" dt="2024-11-08T21:32:15.593" v="675" actId="1076"/>
          <ac:picMkLst>
            <pc:docMk/>
            <pc:sldMk cId="603581769" sldId="354"/>
            <ac:picMk id="2" creationId="{78A39A90-62CF-571C-0E4E-4DD865D7578E}"/>
          </ac:picMkLst>
        </pc:picChg>
        <pc:picChg chg="del">
          <ac:chgData name="Guest User" userId="S::urn:spo:anon#c245834083f24b6214691cefeba19b793611538449a16ab5e8ff88b4b57ede4a::" providerId="AD" clId="Web-{BA07DAEA-B855-3E6B-37C9-D2D043CC83DE}" dt="2024-11-08T20:45:37.381" v="635"/>
          <ac:picMkLst>
            <pc:docMk/>
            <pc:sldMk cId="603581769" sldId="354"/>
            <ac:picMk id="10" creationId="{EF32A608-DB72-A067-B303-5579B18328DC}"/>
          </ac:picMkLst>
        </pc:picChg>
        <pc:picChg chg="del">
          <ac:chgData name="Guest User" userId="S::urn:spo:anon#c245834083f24b6214691cefeba19b793611538449a16ab5e8ff88b4b57ede4a::" providerId="AD" clId="Web-{BA07DAEA-B855-3E6B-37C9-D2D043CC83DE}" dt="2024-11-08T20:45:38.568" v="637"/>
          <ac:picMkLst>
            <pc:docMk/>
            <pc:sldMk cId="603581769" sldId="354"/>
            <ac:picMk id="12" creationId="{BE1DB113-4029-63AF-E04F-E42386909B01}"/>
          </ac:picMkLst>
        </pc:picChg>
        <pc:picChg chg="del">
          <ac:chgData name="Guest User" userId="S::urn:spo:anon#c245834083f24b6214691cefeba19b793611538449a16ab5e8ff88b4b57ede4a::" providerId="AD" clId="Web-{BA07DAEA-B855-3E6B-37C9-D2D043CC83DE}" dt="2024-11-08T20:45:38.037" v="636"/>
          <ac:picMkLst>
            <pc:docMk/>
            <pc:sldMk cId="603581769" sldId="354"/>
            <ac:picMk id="13" creationId="{9CF2F9CF-117D-03C8-92BA-D746F71369C9}"/>
          </ac:picMkLst>
        </pc:picChg>
      </pc:sldChg>
      <pc:sldChg chg="addSp delSp modSp add replId">
        <pc:chgData name="Guest User" userId="S::urn:spo:anon#c245834083f24b6214691cefeba19b793611538449a16ab5e8ff88b4b57ede4a::" providerId="AD" clId="Web-{BA07DAEA-B855-3E6B-37C9-D2D043CC83DE}" dt="2024-11-08T22:10:58.538" v="819" actId="20577"/>
        <pc:sldMkLst>
          <pc:docMk/>
          <pc:sldMk cId="1511028628" sldId="355"/>
        </pc:sldMkLst>
        <pc:spChg chg="add mod">
          <ac:chgData name="Guest User" userId="S::urn:spo:anon#c245834083f24b6214691cefeba19b793611538449a16ab5e8ff88b4b57ede4a::" providerId="AD" clId="Web-{BA07DAEA-B855-3E6B-37C9-D2D043CC83DE}" dt="2024-11-08T22:10:58.538" v="819" actId="20577"/>
          <ac:spMkLst>
            <pc:docMk/>
            <pc:sldMk cId="1511028628" sldId="355"/>
            <ac:spMk id="2" creationId="{F84674A3-B758-533C-2793-D52E2A12201E}"/>
          </ac:spMkLst>
        </pc:spChg>
        <pc:spChg chg="mod">
          <ac:chgData name="Guest User" userId="S::urn:spo:anon#c245834083f24b6214691cefeba19b793611538449a16ab5e8ff88b4b57ede4a::" providerId="AD" clId="Web-{BA07DAEA-B855-3E6B-37C9-D2D043CC83DE}" dt="2024-11-08T21:42:58.625" v="697" actId="20577"/>
          <ac:spMkLst>
            <pc:docMk/>
            <pc:sldMk cId="1511028628" sldId="355"/>
            <ac:spMk id="4" creationId="{162BFCEB-3684-1E11-E93B-9A6A95D8349F}"/>
          </ac:spMkLst>
        </pc:spChg>
        <pc:spChg chg="del">
          <ac:chgData name="Guest User" userId="S::urn:spo:anon#c245834083f24b6214691cefeba19b793611538449a16ab5e8ff88b4b57ede4a::" providerId="AD" clId="Web-{BA07DAEA-B855-3E6B-37C9-D2D043CC83DE}" dt="2024-11-08T21:43:00.609" v="698"/>
          <ac:spMkLst>
            <pc:docMk/>
            <pc:sldMk cId="1511028628" sldId="355"/>
            <ac:spMk id="8" creationId="{5D42B2AD-1734-921B-005A-F2B51076E8EA}"/>
          </ac:spMkLst>
        </pc:spChg>
        <pc:spChg chg="add mod">
          <ac:chgData name="Guest User" userId="S::urn:spo:anon#c245834083f24b6214691cefeba19b793611538449a16ab5e8ff88b4b57ede4a::" providerId="AD" clId="Web-{BA07DAEA-B855-3E6B-37C9-D2D043CC83DE}" dt="2024-11-08T21:45:13.331" v="741" actId="1076"/>
          <ac:spMkLst>
            <pc:docMk/>
            <pc:sldMk cId="1511028628" sldId="355"/>
            <ac:spMk id="9" creationId="{C6D2AA99-4DF1-D7EC-5428-BAB6BE58BB99}"/>
          </ac:spMkLst>
        </pc:spChg>
        <pc:spChg chg="add mod">
          <ac:chgData name="Guest User" userId="S::urn:spo:anon#c245834083f24b6214691cefeba19b793611538449a16ab5e8ff88b4b57ede4a::" providerId="AD" clId="Web-{BA07DAEA-B855-3E6B-37C9-D2D043CC83DE}" dt="2024-11-08T21:46:57.772" v="767" actId="20577"/>
          <ac:spMkLst>
            <pc:docMk/>
            <pc:sldMk cId="1511028628" sldId="355"/>
            <ac:spMk id="13" creationId="{4054CCAC-90F5-5766-E88E-097D89A6EDF6}"/>
          </ac:spMkLst>
        </pc:spChg>
        <pc:spChg chg="del">
          <ac:chgData name="Guest User" userId="S::urn:spo:anon#c245834083f24b6214691cefeba19b793611538449a16ab5e8ff88b4b57ede4a::" providerId="AD" clId="Web-{BA07DAEA-B855-3E6B-37C9-D2D043CC83DE}" dt="2024-11-08T21:43:02.094" v="699"/>
          <ac:spMkLst>
            <pc:docMk/>
            <pc:sldMk cId="1511028628" sldId="355"/>
            <ac:spMk id="14" creationId="{D45887F6-82C7-7AEC-15E2-1306FD3F92AA}"/>
          </ac:spMkLst>
        </pc:spChg>
        <pc:spChg chg="del mod">
          <ac:chgData name="Guest User" userId="S::urn:spo:anon#c245834083f24b6214691cefeba19b793611538449a16ab5e8ff88b4b57ede4a::" providerId="AD" clId="Web-{BA07DAEA-B855-3E6B-37C9-D2D043CC83DE}" dt="2024-11-08T21:44:59.925" v="736"/>
          <ac:spMkLst>
            <pc:docMk/>
            <pc:sldMk cId="1511028628" sldId="355"/>
            <ac:spMk id="16" creationId="{82AB2177-76FD-9072-249F-4790DD99A029}"/>
          </ac:spMkLst>
        </pc:spChg>
        <pc:picChg chg="del">
          <ac:chgData name="Guest User" userId="S::urn:spo:anon#c245834083f24b6214691cefeba19b793611538449a16ab5e8ff88b4b57ede4a::" providerId="AD" clId="Web-{BA07DAEA-B855-3E6B-37C9-D2D043CC83DE}" dt="2024-11-08T21:43:04.672" v="700"/>
          <ac:picMkLst>
            <pc:docMk/>
            <pc:sldMk cId="1511028628" sldId="355"/>
            <ac:picMk id="2" creationId="{78A39A90-62CF-571C-0E4E-4DD865D7578E}"/>
          </ac:picMkLst>
        </pc:picChg>
        <pc:picChg chg="add mod">
          <ac:chgData name="Guest User" userId="S::urn:spo:anon#c245834083f24b6214691cefeba19b793611538449a16ab5e8ff88b4b57ede4a::" providerId="AD" clId="Web-{BA07DAEA-B855-3E6B-37C9-D2D043CC83DE}" dt="2024-11-08T21:45:13.331" v="740" actId="1076"/>
          <ac:picMkLst>
            <pc:docMk/>
            <pc:sldMk cId="1511028628" sldId="355"/>
            <ac:picMk id="3" creationId="{35B6AF0E-8A08-1D2B-4CE4-87F6719213F0}"/>
          </ac:picMkLst>
        </pc:picChg>
        <pc:picChg chg="add mod">
          <ac:chgData name="Guest User" userId="S::urn:spo:anon#c245834083f24b6214691cefeba19b793611538449a16ab5e8ff88b4b57ede4a::" providerId="AD" clId="Web-{BA07DAEA-B855-3E6B-37C9-D2D043CC83DE}" dt="2024-11-08T21:47:04.100" v="769" actId="14100"/>
          <ac:picMkLst>
            <pc:docMk/>
            <pc:sldMk cId="1511028628" sldId="355"/>
            <ac:picMk id="10" creationId="{F2B5FE98-E7F7-FD44-16A8-4ED4C040E736}"/>
          </ac:picMkLst>
        </pc:picChg>
        <pc:picChg chg="add del mod">
          <ac:chgData name="Guest User" userId="S::urn:spo:anon#c245834083f24b6214691cefeba19b793611538449a16ab5e8ff88b4b57ede4a::" providerId="AD" clId="Web-{BA07DAEA-B855-3E6B-37C9-D2D043CC83DE}" dt="2024-11-08T21:45:16.988" v="743"/>
          <ac:picMkLst>
            <pc:docMk/>
            <pc:sldMk cId="1511028628" sldId="355"/>
            <ac:picMk id="12" creationId="{EF15980E-6D30-8638-8B4C-A38060DDD34B}"/>
          </ac:picMkLst>
        </pc:picChg>
      </pc:sldChg>
      <pc:sldChg chg="addSp delSp modSp add replId">
        <pc:chgData name="Guest User" userId="S::urn:spo:anon#c245834083f24b6214691cefeba19b793611538449a16ab5e8ff88b4b57ede4a::" providerId="AD" clId="Web-{BA07DAEA-B855-3E6B-37C9-D2D043CC83DE}" dt="2024-11-08T22:19:18.597" v="893" actId="14100"/>
        <pc:sldMkLst>
          <pc:docMk/>
          <pc:sldMk cId="802714915" sldId="356"/>
        </pc:sldMkLst>
        <pc:spChg chg="del mod">
          <ac:chgData name="Guest User" userId="S::urn:spo:anon#c245834083f24b6214691cefeba19b793611538449a16ab5e8ff88b4b57ede4a::" providerId="AD" clId="Web-{BA07DAEA-B855-3E6B-37C9-D2D043CC83DE}" dt="2024-11-08T22:11:14.367" v="825"/>
          <ac:spMkLst>
            <pc:docMk/>
            <pc:sldMk cId="802714915" sldId="356"/>
            <ac:spMk id="4" creationId="{162BFCEB-3684-1E11-E93B-9A6A95D8349F}"/>
          </ac:spMkLst>
        </pc:spChg>
        <pc:spChg chg="mod">
          <ac:chgData name="Guest User" userId="S::urn:spo:anon#c245834083f24b6214691cefeba19b793611538449a16ab5e8ff88b4b57ede4a::" providerId="AD" clId="Web-{BA07DAEA-B855-3E6B-37C9-D2D043CC83DE}" dt="2024-11-08T22:12:09.602" v="841" actId="20577"/>
          <ac:spMkLst>
            <pc:docMk/>
            <pc:sldMk cId="802714915" sldId="356"/>
            <ac:spMk id="9" creationId="{C6D2AA99-4DF1-D7EC-5428-BAB6BE58BB99}"/>
          </ac:spMkLst>
        </pc:spChg>
        <pc:spChg chg="add mod">
          <ac:chgData name="Guest User" userId="S::urn:spo:anon#c245834083f24b6214691cefeba19b793611538449a16ab5e8ff88b4b57ede4a::" providerId="AD" clId="Web-{BA07DAEA-B855-3E6B-37C9-D2D043CC83DE}" dt="2024-11-08T22:13:54.964" v="863" actId="1076"/>
          <ac:spMkLst>
            <pc:docMk/>
            <pc:sldMk cId="802714915" sldId="356"/>
            <ac:spMk id="12" creationId="{11F66276-F077-BB6B-C3DE-18A5C97D1122}"/>
          </ac:spMkLst>
        </pc:spChg>
        <pc:spChg chg="del">
          <ac:chgData name="Guest User" userId="S::urn:spo:anon#c245834083f24b6214691cefeba19b793611538449a16ab5e8ff88b4b57ede4a::" providerId="AD" clId="Web-{BA07DAEA-B855-3E6B-37C9-D2D043CC83DE}" dt="2024-11-08T22:11:03.116" v="821"/>
          <ac:spMkLst>
            <pc:docMk/>
            <pc:sldMk cId="802714915" sldId="356"/>
            <ac:spMk id="13" creationId="{4054CCAC-90F5-5766-E88E-097D89A6EDF6}"/>
          </ac:spMkLst>
        </pc:spChg>
        <pc:spChg chg="add mod">
          <ac:chgData name="Guest User" userId="S::urn:spo:anon#c245834083f24b6214691cefeba19b793611538449a16ab5e8ff88b4b57ede4a::" providerId="AD" clId="Web-{BA07DAEA-B855-3E6B-37C9-D2D043CC83DE}" dt="2024-11-08T22:14:13.590" v="872" actId="20577"/>
          <ac:spMkLst>
            <pc:docMk/>
            <pc:sldMk cId="802714915" sldId="356"/>
            <ac:spMk id="14" creationId="{12E001E6-917F-FB90-3C5E-30855EB6D6F6}"/>
          </ac:spMkLst>
        </pc:spChg>
        <pc:spChg chg="add mod">
          <ac:chgData name="Guest User" userId="S::urn:spo:anon#c245834083f24b6214691cefeba19b793611538449a16ab5e8ff88b4b57ede4a::" providerId="AD" clId="Web-{BA07DAEA-B855-3E6B-37C9-D2D043CC83DE}" dt="2024-11-08T22:18:41.080" v="884" actId="1076"/>
          <ac:spMkLst>
            <pc:docMk/>
            <pc:sldMk cId="802714915" sldId="356"/>
            <ac:spMk id="16" creationId="{43011568-B0B5-E4B8-8D07-61DB57ED78F5}"/>
          </ac:spMkLst>
        </pc:spChg>
        <pc:picChg chg="add mod">
          <ac:chgData name="Guest User" userId="S::urn:spo:anon#c245834083f24b6214691cefeba19b793611538449a16ab5e8ff88b4b57ede4a::" providerId="AD" clId="Web-{BA07DAEA-B855-3E6B-37C9-D2D043CC83DE}" dt="2024-11-08T22:13:03.885" v="850" actId="14100"/>
          <ac:picMkLst>
            <pc:docMk/>
            <pc:sldMk cId="802714915" sldId="356"/>
            <ac:picMk id="2" creationId="{C572EE5B-73E5-10CE-251B-5E5664868C5F}"/>
          </ac:picMkLst>
        </pc:picChg>
        <pc:picChg chg="del">
          <ac:chgData name="Guest User" userId="S::urn:spo:anon#c245834083f24b6214691cefeba19b793611538449a16ab5e8ff88b4b57ede4a::" providerId="AD" clId="Web-{BA07DAEA-B855-3E6B-37C9-D2D043CC83DE}" dt="2024-11-08T22:11:04.616" v="822"/>
          <ac:picMkLst>
            <pc:docMk/>
            <pc:sldMk cId="802714915" sldId="356"/>
            <ac:picMk id="3" creationId="{35B6AF0E-8A08-1D2B-4CE4-87F6719213F0}"/>
          </ac:picMkLst>
        </pc:picChg>
        <pc:picChg chg="add mod">
          <ac:chgData name="Guest User" userId="S::urn:spo:anon#c245834083f24b6214691cefeba19b793611538449a16ab5e8ff88b4b57ede4a::" providerId="AD" clId="Web-{BA07DAEA-B855-3E6B-37C9-D2D043CC83DE}" dt="2024-11-08T22:13:11.338" v="852" actId="14100"/>
          <ac:picMkLst>
            <pc:docMk/>
            <pc:sldMk cId="802714915" sldId="356"/>
            <ac:picMk id="6" creationId="{8B0072CC-D438-0258-21BA-BF095AC73C71}"/>
          </ac:picMkLst>
        </pc:picChg>
        <pc:picChg chg="add mod">
          <ac:chgData name="Guest User" userId="S::urn:spo:anon#c245834083f24b6214691cefeba19b793611538449a16ab5e8ff88b4b57ede4a::" providerId="AD" clId="Web-{BA07DAEA-B855-3E6B-37C9-D2D043CC83DE}" dt="2024-11-08T22:19:18.597" v="893" actId="14100"/>
          <ac:picMkLst>
            <pc:docMk/>
            <pc:sldMk cId="802714915" sldId="356"/>
            <ac:picMk id="8" creationId="{B17BD317-5053-C756-6A45-9E101EA84146}"/>
          </ac:picMkLst>
        </pc:picChg>
        <pc:picChg chg="del">
          <ac:chgData name="Guest User" userId="S::urn:spo:anon#c245834083f24b6214691cefeba19b793611538449a16ab5e8ff88b4b57ede4a::" providerId="AD" clId="Web-{BA07DAEA-B855-3E6B-37C9-D2D043CC83DE}" dt="2024-11-08T22:11:01.023" v="820"/>
          <ac:picMkLst>
            <pc:docMk/>
            <pc:sldMk cId="802714915" sldId="356"/>
            <ac:picMk id="10" creationId="{F2B5FE98-E7F7-FD44-16A8-4ED4C040E736}"/>
          </ac:picMkLst>
        </pc:picChg>
        <pc:cxnChg chg="add mod">
          <ac:chgData name="Guest User" userId="S::urn:spo:anon#c245834083f24b6214691cefeba19b793611538449a16ab5e8ff88b4b57ede4a::" providerId="AD" clId="Web-{BA07DAEA-B855-3E6B-37C9-D2D043CC83DE}" dt="2024-11-08T22:19:11.487" v="891"/>
          <ac:cxnSpMkLst>
            <pc:docMk/>
            <pc:sldMk cId="802714915" sldId="356"/>
            <ac:cxnSpMk id="17" creationId="{AC644F99-3FFF-8008-0299-19273E336502}"/>
          </ac:cxnSpMkLst>
        </pc:cxnChg>
      </pc:sldChg>
    </pc:docChg>
  </pc:docChgLst>
  <pc:docChgLst>
    <pc:chgData name="Guest User" userId="S::urn:spo:anon#c245834083f24b6214691cefeba19b793611538449a16ab5e8ff88b4b57ede4a::" providerId="AD" clId="Web-{D1C47449-4CE5-CA77-C2D7-ACDBB380791E}"/>
    <pc:docChg chg="modSld sldOrd">
      <pc:chgData name="Guest User" userId="S::urn:spo:anon#c245834083f24b6214691cefeba19b793611538449a16ab5e8ff88b4b57ede4a::" providerId="AD" clId="Web-{D1C47449-4CE5-CA77-C2D7-ACDBB380791E}" dt="2024-11-08T16:10:30.088" v="50" actId="1076"/>
      <pc:docMkLst>
        <pc:docMk/>
      </pc:docMkLst>
      <pc:sldChg chg="addSp delSp modSp ord">
        <pc:chgData name="Guest User" userId="S::urn:spo:anon#c245834083f24b6214691cefeba19b793611538449a16ab5e8ff88b4b57ede4a::" providerId="AD" clId="Web-{D1C47449-4CE5-CA77-C2D7-ACDBB380791E}" dt="2024-11-08T16:10:30.088" v="50" actId="1076"/>
        <pc:sldMkLst>
          <pc:docMk/>
          <pc:sldMk cId="1789009549" sldId="307"/>
        </pc:sldMkLst>
        <pc:spChg chg="add mod">
          <ac:chgData name="Guest User" userId="S::urn:spo:anon#c245834083f24b6214691cefeba19b793611538449a16ab5e8ff88b4b57ede4a::" providerId="AD" clId="Web-{D1C47449-4CE5-CA77-C2D7-ACDBB380791E}" dt="2024-11-08T16:10:25.385" v="49" actId="20577"/>
          <ac:spMkLst>
            <pc:docMk/>
            <pc:sldMk cId="1789009549" sldId="307"/>
            <ac:spMk id="3" creationId="{667FAF9C-64D0-BF73-BCF8-80FA570A1A88}"/>
          </ac:spMkLst>
        </pc:spChg>
        <pc:spChg chg="add del mod">
          <ac:chgData name="Guest User" userId="S::urn:spo:anon#c245834083f24b6214691cefeba19b793611538449a16ab5e8ff88b4b57ede4a::" providerId="AD" clId="Web-{D1C47449-4CE5-CA77-C2D7-ACDBB380791E}" dt="2024-11-08T16:10:13.181" v="46"/>
          <ac:spMkLst>
            <pc:docMk/>
            <pc:sldMk cId="1789009549" sldId="307"/>
            <ac:spMk id="6" creationId="{12EACE3E-53B9-0E03-506E-2F2B17DCED95}"/>
          </ac:spMkLst>
        </pc:spChg>
        <pc:spChg chg="add del mod">
          <ac:chgData name="Guest User" userId="S::urn:spo:anon#c245834083f24b6214691cefeba19b793611538449a16ab5e8ff88b4b57ede4a::" providerId="AD" clId="Web-{D1C47449-4CE5-CA77-C2D7-ACDBB380791E}" dt="2024-11-08T16:03:38.888" v="26"/>
          <ac:spMkLst>
            <pc:docMk/>
            <pc:sldMk cId="1789009549" sldId="307"/>
            <ac:spMk id="8" creationId="{07EDE977-0123-6649-BFC5-2797E5FCA490}"/>
          </ac:spMkLst>
        </pc:spChg>
        <pc:picChg chg="add mod">
          <ac:chgData name="Guest User" userId="S::urn:spo:anon#c245834083f24b6214691cefeba19b793611538449a16ab5e8ff88b4b57ede4a::" providerId="AD" clId="Web-{D1C47449-4CE5-CA77-C2D7-ACDBB380791E}" dt="2024-11-08T16:10:30.088" v="50" actId="1076"/>
          <ac:picMkLst>
            <pc:docMk/>
            <pc:sldMk cId="1789009549" sldId="307"/>
            <ac:picMk id="9" creationId="{7CA95640-6E5D-E1CD-44F7-70027815AE09}"/>
          </ac:picMkLst>
        </pc:picChg>
      </pc:sldChg>
      <pc:sldChg chg="modSp">
        <pc:chgData name="Guest User" userId="S::urn:spo:anon#c245834083f24b6214691cefeba19b793611538449a16ab5e8ff88b4b57ede4a::" providerId="AD" clId="Web-{D1C47449-4CE5-CA77-C2D7-ACDBB380791E}" dt="2024-11-08T15:50:35.253" v="8" actId="20577"/>
        <pc:sldMkLst>
          <pc:docMk/>
          <pc:sldMk cId="204196449" sldId="349"/>
        </pc:sldMkLst>
        <pc:spChg chg="mod">
          <ac:chgData name="Guest User" userId="S::urn:spo:anon#c245834083f24b6214691cefeba19b793611538449a16ab5e8ff88b4b57ede4a::" providerId="AD" clId="Web-{D1C47449-4CE5-CA77-C2D7-ACDBB380791E}" dt="2024-11-08T15:50:35.253" v="8" actId="20577"/>
          <ac:spMkLst>
            <pc:docMk/>
            <pc:sldMk cId="204196449" sldId="349"/>
            <ac:spMk id="6" creationId="{65CB072E-AF03-9487-C416-F25A7A6A972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39C08-BB6F-40B1-B251-17BA58D73947}"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3E1A4-008D-427C-AEF2-397A98374285}" type="slidenum">
              <a:rPr lang="en-US" smtClean="0"/>
              <a:t>‹#›</a:t>
            </a:fld>
            <a:endParaRPr lang="en-US"/>
          </a:p>
        </p:txBody>
      </p:sp>
    </p:spTree>
    <p:extLst>
      <p:ext uri="{BB962C8B-B14F-4D97-AF65-F5344CB8AC3E}">
        <p14:creationId xmlns:p14="http://schemas.microsoft.com/office/powerpoint/2010/main" val="3451786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720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149891-1493-44AE-AC87-80E54FDB201D}"/>
              </a:ext>
            </a:extLst>
          </p:cNvPr>
          <p:cNvSpPr>
            <a:spLocks noGrp="1"/>
          </p:cNvSpPr>
          <p:nvPr>
            <p:ph type="pic" sz="quarter" idx="10"/>
          </p:nvPr>
        </p:nvSpPr>
        <p:spPr>
          <a:xfrm>
            <a:off x="10712173" y="-193964"/>
            <a:ext cx="7575828" cy="8486715"/>
          </a:xfrm>
          <a:custGeom>
            <a:avLst/>
            <a:gdLst>
              <a:gd name="connsiteX0" fmla="*/ 3937355 w 4018085"/>
              <a:gd name="connsiteY0" fmla="*/ 906 h 5725155"/>
              <a:gd name="connsiteX1" fmla="*/ 4004277 w 4018085"/>
              <a:gd name="connsiteY1" fmla="*/ 19367 h 5725155"/>
              <a:gd name="connsiteX2" fmla="*/ 4018085 w 4018085"/>
              <a:gd name="connsiteY2" fmla="*/ 24218 h 5725155"/>
              <a:gd name="connsiteX3" fmla="*/ 4018085 w 4018085"/>
              <a:gd name="connsiteY3" fmla="*/ 5449349 h 5725155"/>
              <a:gd name="connsiteX4" fmla="*/ 3936725 w 4018085"/>
              <a:gd name="connsiteY4" fmla="*/ 5510557 h 5725155"/>
              <a:gd name="connsiteX5" fmla="*/ 3776987 w 4018085"/>
              <a:gd name="connsiteY5" fmla="*/ 5510557 h 5725155"/>
              <a:gd name="connsiteX6" fmla="*/ 3568728 w 4018085"/>
              <a:gd name="connsiteY6" fmla="*/ 5510557 h 5725155"/>
              <a:gd name="connsiteX7" fmla="*/ 3408618 w 4018085"/>
              <a:gd name="connsiteY7" fmla="*/ 5526230 h 5725155"/>
              <a:gd name="connsiteX8" fmla="*/ 3265301 w 4018085"/>
              <a:gd name="connsiteY8" fmla="*/ 5482564 h 5725155"/>
              <a:gd name="connsiteX9" fmla="*/ 3120492 w 4018085"/>
              <a:gd name="connsiteY9" fmla="*/ 5438522 h 5725155"/>
              <a:gd name="connsiteX10" fmla="*/ 2951796 w 4018085"/>
              <a:gd name="connsiteY10" fmla="*/ 5435537 h 5725155"/>
              <a:gd name="connsiteX11" fmla="*/ 2776008 w 4018085"/>
              <a:gd name="connsiteY11" fmla="*/ 5427700 h 5725155"/>
              <a:gd name="connsiteX12" fmla="*/ 2639412 w 4018085"/>
              <a:gd name="connsiteY12" fmla="*/ 5445987 h 5725155"/>
              <a:gd name="connsiteX13" fmla="*/ 2444965 w 4018085"/>
              <a:gd name="connsiteY13" fmla="*/ 5509436 h 5725155"/>
              <a:gd name="connsiteX14" fmla="*/ 2379275 w 4018085"/>
              <a:gd name="connsiteY14" fmla="*/ 5481071 h 5725155"/>
              <a:gd name="connsiteX15" fmla="*/ 2299408 w 4018085"/>
              <a:gd name="connsiteY15" fmla="*/ 5481071 h 5725155"/>
              <a:gd name="connsiteX16" fmla="*/ 2242306 w 4018085"/>
              <a:gd name="connsiteY16" fmla="*/ 5478830 h 5725155"/>
              <a:gd name="connsiteX17" fmla="*/ 2187442 w 4018085"/>
              <a:gd name="connsiteY17" fmla="*/ 5525482 h 5725155"/>
              <a:gd name="connsiteX18" fmla="*/ 2110560 w 4018085"/>
              <a:gd name="connsiteY18" fmla="*/ 5552730 h 5725155"/>
              <a:gd name="connsiteX19" fmla="*/ 2035916 w 4018085"/>
              <a:gd name="connsiteY19" fmla="*/ 5566910 h 5725155"/>
              <a:gd name="connsiteX20" fmla="*/ 1911259 w 4018085"/>
              <a:gd name="connsiteY20" fmla="*/ 5569524 h 5725155"/>
              <a:gd name="connsiteX21" fmla="*/ 1814594 w 4018085"/>
              <a:gd name="connsiteY21" fmla="*/ 5630732 h 5725155"/>
              <a:gd name="connsiteX22" fmla="*/ 1755254 w 4018085"/>
              <a:gd name="connsiteY22" fmla="*/ 5668054 h 5725155"/>
              <a:gd name="connsiteX23" fmla="*/ 1647019 w 4018085"/>
              <a:gd name="connsiteY23" fmla="*/ 5668054 h 5725155"/>
              <a:gd name="connsiteX24" fmla="*/ 1567152 w 4018085"/>
              <a:gd name="connsiteY24" fmla="*/ 5653125 h 5725155"/>
              <a:gd name="connsiteX25" fmla="*/ 1538411 w 4018085"/>
              <a:gd name="connsiteY25" fmla="*/ 5637824 h 5725155"/>
              <a:gd name="connsiteX26" fmla="*/ 1457423 w 4018085"/>
              <a:gd name="connsiteY26" fmla="*/ 5664696 h 5725155"/>
              <a:gd name="connsiteX27" fmla="*/ 1321571 w 4018085"/>
              <a:gd name="connsiteY27" fmla="*/ 5666933 h 5725155"/>
              <a:gd name="connsiteX28" fmla="*/ 1216697 w 4018085"/>
              <a:gd name="connsiteY28" fmla="*/ 5707989 h 5725155"/>
              <a:gd name="connsiteX29" fmla="*/ 1126004 w 4018085"/>
              <a:gd name="connsiteY29" fmla="*/ 5725155 h 5725155"/>
              <a:gd name="connsiteX30" fmla="*/ 980074 w 4018085"/>
              <a:gd name="connsiteY30" fmla="*/ 5594903 h 5725155"/>
              <a:gd name="connsiteX31" fmla="*/ 933050 w 4018085"/>
              <a:gd name="connsiteY31" fmla="*/ 5611324 h 5725155"/>
              <a:gd name="connsiteX32" fmla="*/ 884529 w 4018085"/>
              <a:gd name="connsiteY32" fmla="*/ 5562804 h 5725155"/>
              <a:gd name="connsiteX33" fmla="*/ 768833 w 4018085"/>
              <a:gd name="connsiteY33" fmla="*/ 5435537 h 5725155"/>
              <a:gd name="connsiteX34" fmla="*/ 764961 w 4018085"/>
              <a:gd name="connsiteY34" fmla="*/ 5362712 h 5725155"/>
              <a:gd name="connsiteX35" fmla="*/ 764478 w 4018085"/>
              <a:gd name="connsiteY35" fmla="*/ 5357286 h 5725155"/>
              <a:gd name="connsiteX36" fmla="*/ 765847 w 4018085"/>
              <a:gd name="connsiteY36" fmla="*/ 5357907 h 5725155"/>
              <a:gd name="connsiteX37" fmla="*/ 764477 w 4018085"/>
              <a:gd name="connsiteY37" fmla="*/ 5357283 h 5725155"/>
              <a:gd name="connsiteX38" fmla="*/ 764478 w 4018085"/>
              <a:gd name="connsiteY38" fmla="*/ 5357286 h 5725155"/>
              <a:gd name="connsiteX39" fmla="*/ 719562 w 4018085"/>
              <a:gd name="connsiteY39" fmla="*/ 5336930 h 5725155"/>
              <a:gd name="connsiteX40" fmla="*/ 669182 w 4018085"/>
              <a:gd name="connsiteY40" fmla="*/ 5330291 h 5725155"/>
              <a:gd name="connsiteX41" fmla="*/ 594538 w 4018085"/>
              <a:gd name="connsiteY41" fmla="*/ 5308642 h 5725155"/>
              <a:gd name="connsiteX42" fmla="*/ 536316 w 4018085"/>
              <a:gd name="connsiteY42" fmla="*/ 5266841 h 5725155"/>
              <a:gd name="connsiteX43" fmla="*/ 400836 w 4018085"/>
              <a:gd name="connsiteY43" fmla="*/ 5247434 h 5725155"/>
              <a:gd name="connsiteX44" fmla="*/ 347841 w 4018085"/>
              <a:gd name="connsiteY44" fmla="*/ 5221310 h 5725155"/>
              <a:gd name="connsiteX45" fmla="*/ 142196 w 4018085"/>
              <a:gd name="connsiteY45" fmla="*/ 5221310 h 5725155"/>
              <a:gd name="connsiteX46" fmla="*/ 0 w 4018085"/>
              <a:gd name="connsiteY46" fmla="*/ 5275798 h 5725155"/>
              <a:gd name="connsiteX47" fmla="*/ 0 w 4018085"/>
              <a:gd name="connsiteY47" fmla="*/ 386616 h 5725155"/>
              <a:gd name="connsiteX48" fmla="*/ 34336 w 4018085"/>
              <a:gd name="connsiteY48" fmla="*/ 384002 h 5725155"/>
              <a:gd name="connsiteX49" fmla="*/ 260882 w 4018085"/>
              <a:gd name="connsiteY49" fmla="*/ 379151 h 5725155"/>
              <a:gd name="connsiteX50" fmla="*/ 486679 w 4018085"/>
              <a:gd name="connsiteY50" fmla="*/ 370566 h 5725155"/>
              <a:gd name="connsiteX51" fmla="*/ 550873 w 4018085"/>
              <a:gd name="connsiteY51" fmla="*/ 350042 h 5725155"/>
              <a:gd name="connsiteX52" fmla="*/ 681874 w 4018085"/>
              <a:gd name="connsiteY52" fmla="*/ 341457 h 5725155"/>
              <a:gd name="connsiteX53" fmla="*/ 894980 w 4018085"/>
              <a:gd name="connsiteY53" fmla="*/ 341457 h 5725155"/>
              <a:gd name="connsiteX54" fmla="*/ 1101369 w 4018085"/>
              <a:gd name="connsiteY54" fmla="*/ 327649 h 5725155"/>
              <a:gd name="connsiteX55" fmla="*/ 1297685 w 4018085"/>
              <a:gd name="connsiteY55" fmla="*/ 283607 h 5725155"/>
              <a:gd name="connsiteX56" fmla="*/ 1407413 w 4018085"/>
              <a:gd name="connsiteY56" fmla="*/ 283607 h 5725155"/>
              <a:gd name="connsiteX57" fmla="*/ 1444736 w 4018085"/>
              <a:gd name="connsiteY57" fmla="*/ 239193 h 5725155"/>
              <a:gd name="connsiteX58" fmla="*/ 1642912 w 4018085"/>
              <a:gd name="connsiteY58" fmla="*/ 201871 h 5725155"/>
              <a:gd name="connsiteX59" fmla="*/ 1737712 w 4018085"/>
              <a:gd name="connsiteY59" fmla="*/ 179105 h 5725155"/>
              <a:gd name="connsiteX60" fmla="*/ 1881401 w 4018085"/>
              <a:gd name="connsiteY60" fmla="*/ 173134 h 5725155"/>
              <a:gd name="connsiteX61" fmla="*/ 2006431 w 4018085"/>
              <a:gd name="connsiteY61" fmla="*/ 215307 h 5725155"/>
              <a:gd name="connsiteX62" fmla="*/ 2089284 w 4018085"/>
              <a:gd name="connsiteY62" fmla="*/ 276142 h 5725155"/>
              <a:gd name="connsiteX63" fmla="*/ 2225136 w 4018085"/>
              <a:gd name="connsiteY63" fmla="*/ 313464 h 5725155"/>
              <a:gd name="connsiteX64" fmla="*/ 2434515 w 4018085"/>
              <a:gd name="connsiteY64" fmla="*/ 327649 h 5725155"/>
              <a:gd name="connsiteX65" fmla="*/ 2593877 w 4018085"/>
              <a:gd name="connsiteY65" fmla="*/ 327649 h 5725155"/>
              <a:gd name="connsiteX66" fmla="*/ 2694276 w 4018085"/>
              <a:gd name="connsiteY66" fmla="*/ 327649 h 5725155"/>
              <a:gd name="connsiteX67" fmla="*/ 2781608 w 4018085"/>
              <a:gd name="connsiteY67" fmla="*/ 342950 h 5725155"/>
              <a:gd name="connsiteX68" fmla="*/ 2884244 w 4018085"/>
              <a:gd name="connsiteY68" fmla="*/ 372059 h 5725155"/>
              <a:gd name="connsiteX69" fmla="*/ 2970832 w 4018085"/>
              <a:gd name="connsiteY69" fmla="*/ 385871 h 5725155"/>
              <a:gd name="connsiteX70" fmla="*/ 3137662 w 4018085"/>
              <a:gd name="connsiteY70" fmla="*/ 385871 h 5725155"/>
              <a:gd name="connsiteX71" fmla="*/ 3339201 w 4018085"/>
              <a:gd name="connsiteY71" fmla="*/ 358251 h 5725155"/>
              <a:gd name="connsiteX72" fmla="*/ 3525811 w 4018085"/>
              <a:gd name="connsiteY72" fmla="*/ 286593 h 5725155"/>
              <a:gd name="connsiteX73" fmla="*/ 3528048 w 4018085"/>
              <a:gd name="connsiteY73" fmla="*/ 290327 h 5725155"/>
              <a:gd name="connsiteX74" fmla="*/ 3551562 w 4018085"/>
              <a:gd name="connsiteY74" fmla="*/ 195899 h 5725155"/>
              <a:gd name="connsiteX75" fmla="*/ 3654198 w 4018085"/>
              <a:gd name="connsiteY75" fmla="*/ 148875 h 5725155"/>
              <a:gd name="connsiteX76" fmla="*/ 3741902 w 4018085"/>
              <a:gd name="connsiteY76" fmla="*/ 100355 h 5725155"/>
              <a:gd name="connsiteX77" fmla="*/ 3813188 w 4018085"/>
              <a:gd name="connsiteY77" fmla="*/ 85802 h 5725155"/>
              <a:gd name="connsiteX78" fmla="*/ 3898654 w 4018085"/>
              <a:gd name="connsiteY78" fmla="*/ 35789 h 5725155"/>
              <a:gd name="connsiteX79" fmla="*/ 3937355 w 4018085"/>
              <a:gd name="connsiteY79" fmla="*/ 906 h 572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018085" h="5725155">
                <a:moveTo>
                  <a:pt x="3937355" y="906"/>
                </a:moveTo>
                <a:cubicBezTo>
                  <a:pt x="3959578" y="6829"/>
                  <a:pt x="3982584" y="39194"/>
                  <a:pt x="4004277" y="19367"/>
                </a:cubicBezTo>
                <a:cubicBezTo>
                  <a:pt x="4008685" y="21499"/>
                  <a:pt x="4013316" y="23125"/>
                  <a:pt x="4018085" y="24218"/>
                </a:cubicBezTo>
                <a:lnTo>
                  <a:pt x="4018085" y="5449349"/>
                </a:lnTo>
                <a:cubicBezTo>
                  <a:pt x="3991962" y="5445615"/>
                  <a:pt x="3964718" y="5455316"/>
                  <a:pt x="3936725" y="5510557"/>
                </a:cubicBezTo>
                <a:cubicBezTo>
                  <a:pt x="3884846" y="5525109"/>
                  <a:pt x="3830730" y="5464274"/>
                  <a:pt x="3776987" y="5510557"/>
                </a:cubicBezTo>
                <a:cubicBezTo>
                  <a:pt x="3707566" y="5439643"/>
                  <a:pt x="3638149" y="5452335"/>
                  <a:pt x="3568728" y="5510557"/>
                </a:cubicBezTo>
                <a:cubicBezTo>
                  <a:pt x="3513492" y="5534067"/>
                  <a:pt x="3463854" y="5496000"/>
                  <a:pt x="3408618" y="5526230"/>
                </a:cubicBezTo>
                <a:cubicBezTo>
                  <a:pt x="3351888" y="5541903"/>
                  <a:pt x="3308594" y="5498238"/>
                  <a:pt x="3265301" y="5482564"/>
                </a:cubicBezTo>
                <a:cubicBezTo>
                  <a:pt x="3222008" y="5475844"/>
                  <a:pt x="3178714" y="5403814"/>
                  <a:pt x="3120492" y="5438522"/>
                </a:cubicBezTo>
                <a:cubicBezTo>
                  <a:pt x="3066376" y="5518766"/>
                  <a:pt x="3008526" y="5443373"/>
                  <a:pt x="2951796" y="5435537"/>
                </a:cubicBezTo>
                <a:cubicBezTo>
                  <a:pt x="2895067" y="5427700"/>
                  <a:pt x="2833859" y="5393364"/>
                  <a:pt x="2776008" y="5427700"/>
                </a:cubicBezTo>
                <a:cubicBezTo>
                  <a:pt x="2731970" y="5391122"/>
                  <a:pt x="2684943" y="5419487"/>
                  <a:pt x="2639412" y="5445987"/>
                </a:cubicBezTo>
                <a:cubicBezTo>
                  <a:pt x="2587161" y="5461288"/>
                  <a:pt x="2497588" y="5535187"/>
                  <a:pt x="2444965" y="5509436"/>
                </a:cubicBezTo>
                <a:cubicBezTo>
                  <a:pt x="2416597" y="5490773"/>
                  <a:pt x="2416597" y="5434416"/>
                  <a:pt x="2379275" y="5481071"/>
                </a:cubicBezTo>
                <a:cubicBezTo>
                  <a:pt x="2353151" y="5425086"/>
                  <a:pt x="2325907" y="5456809"/>
                  <a:pt x="2299408" y="5481071"/>
                </a:cubicBezTo>
                <a:cubicBezTo>
                  <a:pt x="2293436" y="5459799"/>
                  <a:pt x="2252384" y="5535560"/>
                  <a:pt x="2242306" y="5478830"/>
                </a:cubicBezTo>
                <a:cubicBezTo>
                  <a:pt x="2209090" y="5456809"/>
                  <a:pt x="2212448" y="5582211"/>
                  <a:pt x="2187442" y="5525482"/>
                </a:cubicBezTo>
                <a:cubicBezTo>
                  <a:pt x="2165048" y="5508316"/>
                  <a:pt x="2136311" y="5596395"/>
                  <a:pt x="2110560" y="5552730"/>
                </a:cubicBezTo>
                <a:cubicBezTo>
                  <a:pt x="2079954" y="5515032"/>
                  <a:pt x="2076224" y="5612817"/>
                  <a:pt x="2035916" y="5566910"/>
                </a:cubicBezTo>
                <a:cubicBezTo>
                  <a:pt x="1995980" y="5611324"/>
                  <a:pt x="1948581" y="5562431"/>
                  <a:pt x="1911259" y="5569524"/>
                </a:cubicBezTo>
                <a:cubicBezTo>
                  <a:pt x="1867221" y="5613189"/>
                  <a:pt x="1844079" y="5641926"/>
                  <a:pt x="1814594" y="5630732"/>
                </a:cubicBezTo>
                <a:cubicBezTo>
                  <a:pt x="1798172" y="5722918"/>
                  <a:pt x="1778392" y="5692312"/>
                  <a:pt x="1755254" y="5668054"/>
                </a:cubicBezTo>
                <a:cubicBezTo>
                  <a:pt x="1726141" y="5697167"/>
                  <a:pt x="1676876" y="5618040"/>
                  <a:pt x="1647019" y="5668054"/>
                </a:cubicBezTo>
                <a:cubicBezTo>
                  <a:pt x="1604474" y="5668798"/>
                  <a:pt x="1597005" y="5742326"/>
                  <a:pt x="1567152" y="5653125"/>
                </a:cubicBezTo>
                <a:cubicBezTo>
                  <a:pt x="1552223" y="5703883"/>
                  <a:pt x="1559311" y="5693805"/>
                  <a:pt x="1538411" y="5637824"/>
                </a:cubicBezTo>
                <a:cubicBezTo>
                  <a:pt x="1509674" y="5597888"/>
                  <a:pt x="1483546" y="5677756"/>
                  <a:pt x="1457423" y="5664696"/>
                </a:cubicBezTo>
                <a:cubicBezTo>
                  <a:pt x="1413385" y="5710975"/>
                  <a:pt x="1366357" y="5611324"/>
                  <a:pt x="1321571" y="5666933"/>
                </a:cubicBezTo>
                <a:cubicBezTo>
                  <a:pt x="1275292" y="5654618"/>
                  <a:pt x="1254019" y="5653497"/>
                  <a:pt x="1216697" y="5707989"/>
                </a:cubicBezTo>
                <a:cubicBezTo>
                  <a:pt x="1196541" y="5738591"/>
                  <a:pt x="1146904" y="5687833"/>
                  <a:pt x="1126004" y="5725155"/>
                </a:cubicBezTo>
                <a:cubicBezTo>
                  <a:pt x="1071888" y="5656855"/>
                  <a:pt x="1066660" y="5545638"/>
                  <a:pt x="980074" y="5594903"/>
                </a:cubicBezTo>
                <a:cubicBezTo>
                  <a:pt x="961415" y="5574002"/>
                  <a:pt x="952081" y="5685968"/>
                  <a:pt x="933050" y="5611324"/>
                </a:cubicBezTo>
                <a:cubicBezTo>
                  <a:pt x="921851" y="5603488"/>
                  <a:pt x="879306" y="5483685"/>
                  <a:pt x="884529" y="5562804"/>
                </a:cubicBezTo>
                <a:cubicBezTo>
                  <a:pt x="861392" y="5547503"/>
                  <a:pt x="806155" y="5432179"/>
                  <a:pt x="768833" y="5435537"/>
                </a:cubicBezTo>
                <a:cubicBezTo>
                  <a:pt x="767340" y="5390190"/>
                  <a:pt x="765754" y="5370783"/>
                  <a:pt x="764961" y="5362712"/>
                </a:cubicBezTo>
                <a:lnTo>
                  <a:pt x="764478" y="5357286"/>
                </a:lnTo>
                <a:lnTo>
                  <a:pt x="765847" y="5357907"/>
                </a:lnTo>
                <a:cubicBezTo>
                  <a:pt x="765008" y="5357907"/>
                  <a:pt x="764588" y="5357090"/>
                  <a:pt x="764477" y="5357283"/>
                </a:cubicBezTo>
                <a:lnTo>
                  <a:pt x="764478" y="5357286"/>
                </a:lnTo>
                <a:lnTo>
                  <a:pt x="719562" y="5336930"/>
                </a:lnTo>
                <a:cubicBezTo>
                  <a:pt x="703274" y="5332276"/>
                  <a:pt x="686304" y="5330013"/>
                  <a:pt x="669182" y="5330291"/>
                </a:cubicBezTo>
                <a:cubicBezTo>
                  <a:pt x="625517" y="5247434"/>
                  <a:pt x="620290" y="5308642"/>
                  <a:pt x="594538" y="5308642"/>
                </a:cubicBezTo>
                <a:cubicBezTo>
                  <a:pt x="548631" y="5306777"/>
                  <a:pt x="569532" y="5372463"/>
                  <a:pt x="536316" y="5266841"/>
                </a:cubicBezTo>
                <a:cubicBezTo>
                  <a:pt x="506458" y="5316855"/>
                  <a:pt x="411659" y="5284756"/>
                  <a:pt x="400836" y="5247434"/>
                </a:cubicBezTo>
                <a:cubicBezTo>
                  <a:pt x="347841" y="5240342"/>
                  <a:pt x="390762" y="5286625"/>
                  <a:pt x="347841" y="5221310"/>
                </a:cubicBezTo>
                <a:cubicBezTo>
                  <a:pt x="304920" y="5269827"/>
                  <a:pt x="280285" y="5221310"/>
                  <a:pt x="142196" y="5221310"/>
                </a:cubicBezTo>
                <a:cubicBezTo>
                  <a:pt x="74644" y="5157116"/>
                  <a:pt x="16049" y="5219069"/>
                  <a:pt x="0" y="5275798"/>
                </a:cubicBezTo>
                <a:lnTo>
                  <a:pt x="0" y="386616"/>
                </a:lnTo>
                <a:lnTo>
                  <a:pt x="34336" y="384002"/>
                </a:lnTo>
                <a:cubicBezTo>
                  <a:pt x="125774" y="440731"/>
                  <a:pt x="148916" y="471710"/>
                  <a:pt x="260882" y="379151"/>
                </a:cubicBezTo>
                <a:cubicBezTo>
                  <a:pt x="354185" y="393708"/>
                  <a:pt x="446743" y="370566"/>
                  <a:pt x="486679" y="370566"/>
                </a:cubicBezTo>
                <a:cubicBezTo>
                  <a:pt x="507579" y="365343"/>
                  <a:pt x="563936" y="387364"/>
                  <a:pt x="550873" y="350042"/>
                </a:cubicBezTo>
                <a:cubicBezTo>
                  <a:pt x="587407" y="317488"/>
                  <a:pt x="641401" y="313954"/>
                  <a:pt x="681874" y="341457"/>
                </a:cubicBezTo>
                <a:cubicBezTo>
                  <a:pt x="750919" y="314213"/>
                  <a:pt x="824070" y="254121"/>
                  <a:pt x="894980" y="341457"/>
                </a:cubicBezTo>
                <a:cubicBezTo>
                  <a:pt x="963389" y="332241"/>
                  <a:pt x="1032344" y="327625"/>
                  <a:pt x="1101369" y="327649"/>
                </a:cubicBezTo>
                <a:cubicBezTo>
                  <a:pt x="1170046" y="346680"/>
                  <a:pt x="1226775" y="296298"/>
                  <a:pt x="1297685" y="283607"/>
                </a:cubicBezTo>
                <a:cubicBezTo>
                  <a:pt x="1328291" y="363102"/>
                  <a:pt x="1379421" y="241806"/>
                  <a:pt x="1407413" y="283607"/>
                </a:cubicBezTo>
                <a:cubicBezTo>
                  <a:pt x="1423459" y="193289"/>
                  <a:pt x="1435402" y="230611"/>
                  <a:pt x="1444736" y="239193"/>
                </a:cubicBezTo>
                <a:cubicBezTo>
                  <a:pt x="1495866" y="98490"/>
                  <a:pt x="1561552" y="229491"/>
                  <a:pt x="1642912" y="201871"/>
                </a:cubicBezTo>
                <a:cubicBezTo>
                  <a:pt x="1689568" y="245913"/>
                  <a:pt x="1697028" y="153354"/>
                  <a:pt x="1737712" y="179105"/>
                </a:cubicBezTo>
                <a:cubicBezTo>
                  <a:pt x="1777272" y="141039"/>
                  <a:pt x="1839228" y="165669"/>
                  <a:pt x="1881401" y="173134"/>
                </a:cubicBezTo>
                <a:cubicBezTo>
                  <a:pt x="1922829" y="191797"/>
                  <a:pt x="1969109" y="158953"/>
                  <a:pt x="2006431" y="215307"/>
                </a:cubicBezTo>
                <a:cubicBezTo>
                  <a:pt x="2045990" y="229119"/>
                  <a:pt x="2058682" y="205977"/>
                  <a:pt x="2089284" y="276142"/>
                </a:cubicBezTo>
                <a:cubicBezTo>
                  <a:pt x="2126982" y="242178"/>
                  <a:pt x="2177364" y="305628"/>
                  <a:pt x="2225136" y="313464"/>
                </a:cubicBezTo>
                <a:cubicBezTo>
                  <a:pt x="2295677" y="412367"/>
                  <a:pt x="2363601" y="301521"/>
                  <a:pt x="2434515" y="327649"/>
                </a:cubicBezTo>
                <a:cubicBezTo>
                  <a:pt x="2487510" y="327649"/>
                  <a:pt x="2540882" y="267557"/>
                  <a:pt x="2593877" y="327649"/>
                </a:cubicBezTo>
                <a:cubicBezTo>
                  <a:pt x="2626348" y="340336"/>
                  <a:pt x="2662178" y="327649"/>
                  <a:pt x="2694276" y="327649"/>
                </a:cubicBezTo>
                <a:cubicBezTo>
                  <a:pt x="2724134" y="264948"/>
                  <a:pt x="2751006" y="354521"/>
                  <a:pt x="2781608" y="342950"/>
                </a:cubicBezTo>
                <a:cubicBezTo>
                  <a:pt x="2831994" y="264199"/>
                  <a:pt x="2837965" y="434015"/>
                  <a:pt x="2884244" y="372059"/>
                </a:cubicBezTo>
                <a:cubicBezTo>
                  <a:pt x="2914846" y="504925"/>
                  <a:pt x="2937988" y="322422"/>
                  <a:pt x="2970832" y="385871"/>
                </a:cubicBezTo>
                <a:cubicBezTo>
                  <a:pt x="3025696" y="385871"/>
                  <a:pt x="3083918" y="396693"/>
                  <a:pt x="3137662" y="385871"/>
                </a:cubicBezTo>
                <a:cubicBezTo>
                  <a:pt x="3205214" y="346308"/>
                  <a:pt x="3270900" y="302270"/>
                  <a:pt x="3339201" y="358251"/>
                </a:cubicBezTo>
                <a:cubicBezTo>
                  <a:pt x="3430266" y="355265"/>
                  <a:pt x="3504534" y="409757"/>
                  <a:pt x="3525811" y="286593"/>
                </a:cubicBezTo>
                <a:cubicBezTo>
                  <a:pt x="3526947" y="287552"/>
                  <a:pt x="3527738" y="288869"/>
                  <a:pt x="3528048" y="290327"/>
                </a:cubicBezTo>
                <a:cubicBezTo>
                  <a:pt x="3532668" y="258134"/>
                  <a:pt x="3540544" y="226497"/>
                  <a:pt x="3551562" y="195899"/>
                </a:cubicBezTo>
                <a:cubicBezTo>
                  <a:pt x="3592842" y="210166"/>
                  <a:pt x="3638043" y="189453"/>
                  <a:pt x="3654198" y="148875"/>
                </a:cubicBezTo>
                <a:cubicBezTo>
                  <a:pt x="3686666" y="94383"/>
                  <a:pt x="3698236" y="133947"/>
                  <a:pt x="3741902" y="100355"/>
                </a:cubicBezTo>
                <a:cubicBezTo>
                  <a:pt x="3768030" y="114911"/>
                  <a:pt x="3788930" y="6303"/>
                  <a:pt x="3813188" y="85802"/>
                </a:cubicBezTo>
                <a:cubicBezTo>
                  <a:pt x="3844539" y="77217"/>
                  <a:pt x="3865811" y="25711"/>
                  <a:pt x="3898654" y="35789"/>
                </a:cubicBezTo>
                <a:cubicBezTo>
                  <a:pt x="3910971" y="3319"/>
                  <a:pt x="3924022" y="-2647"/>
                  <a:pt x="3937355" y="906"/>
                </a:cubicBezTo>
                <a:close/>
              </a:path>
            </a:pathLst>
          </a:custGeom>
          <a:solidFill>
            <a:schemeClr val="bg1">
              <a:alpha val="30000"/>
            </a:schemeClr>
          </a:solidFill>
        </p:spPr>
        <p:txBody>
          <a:bodyPr wrap="square">
            <a:noAutofit/>
          </a:bodyPr>
          <a:lstStyle>
            <a:lvl1pPr marL="0" indent="0">
              <a:buNone/>
              <a:defRPr sz="3600">
                <a:solidFill>
                  <a:schemeClr val="bg1"/>
                </a:solidFill>
              </a:defRPr>
            </a:lvl1pPr>
          </a:lstStyle>
          <a:p>
            <a:endParaRPr lang="en-US"/>
          </a:p>
        </p:txBody>
      </p:sp>
    </p:spTree>
    <p:extLst>
      <p:ext uri="{BB962C8B-B14F-4D97-AF65-F5344CB8AC3E}">
        <p14:creationId xmlns:p14="http://schemas.microsoft.com/office/powerpoint/2010/main" val="2480044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293DF9C-0128-4DAB-8463-1502BB0FDBCF}"/>
              </a:ext>
            </a:extLst>
          </p:cNvPr>
          <p:cNvSpPr/>
          <p:nvPr userDrawn="1"/>
        </p:nvSpPr>
        <p:spPr>
          <a:xfrm>
            <a:off x="189088" y="-28574"/>
            <a:ext cx="8853312" cy="10323513"/>
          </a:xfrm>
          <a:custGeom>
            <a:avLst/>
            <a:gdLst>
              <a:gd name="connsiteX0" fmla="*/ 0 w 4979988"/>
              <a:gd name="connsiteY0" fmla="*/ 0 h 10323513"/>
              <a:gd name="connsiteX1" fmla="*/ 4753796 w 4979988"/>
              <a:gd name="connsiteY1" fmla="*/ 0 h 10323513"/>
              <a:gd name="connsiteX2" fmla="*/ 4755574 w 4979988"/>
              <a:gd name="connsiteY2" fmla="*/ 35616 h 10323513"/>
              <a:gd name="connsiteX3" fmla="*/ 4755574 w 4979988"/>
              <a:gd name="connsiteY3" fmla="*/ 132975 h 10323513"/>
              <a:gd name="connsiteX4" fmla="*/ 4784603 w 4979988"/>
              <a:gd name="connsiteY4" fmla="*/ 150009 h 10323513"/>
              <a:gd name="connsiteX5" fmla="*/ 4779626 w 4979988"/>
              <a:gd name="connsiteY5" fmla="*/ 150009 h 10323513"/>
              <a:gd name="connsiteX6" fmla="*/ 4804510 w 4979988"/>
              <a:gd name="connsiteY6" fmla="*/ 347651 h 10323513"/>
              <a:gd name="connsiteX7" fmla="*/ 4804510 w 4979988"/>
              <a:gd name="connsiteY7" fmla="*/ 626581 h 10323513"/>
              <a:gd name="connsiteX8" fmla="*/ 4734008 w 4979988"/>
              <a:gd name="connsiteY8" fmla="*/ 777000 h 10323513"/>
              <a:gd name="connsiteX9" fmla="*/ 4730272 w 4979988"/>
              <a:gd name="connsiteY9" fmla="*/ 910384 h 10323513"/>
              <a:gd name="connsiteX10" fmla="*/ 4724469 w 4979988"/>
              <a:gd name="connsiteY10" fmla="*/ 1090985 h 10323513"/>
              <a:gd name="connsiteX11" fmla="*/ 4697094 w 4979988"/>
              <a:gd name="connsiteY11" fmla="*/ 1276452 h 10323513"/>
              <a:gd name="connsiteX12" fmla="*/ 4535352 w 4979988"/>
              <a:gd name="connsiteY12" fmla="*/ 1366508 h 10323513"/>
              <a:gd name="connsiteX13" fmla="*/ 4452408 w 4979988"/>
              <a:gd name="connsiteY13" fmla="*/ 1488695 h 10323513"/>
              <a:gd name="connsiteX14" fmla="*/ 4351214 w 4979988"/>
              <a:gd name="connsiteY14" fmla="*/ 1754971 h 10323513"/>
              <a:gd name="connsiteX15" fmla="*/ 4302693 w 4979988"/>
              <a:gd name="connsiteY15" fmla="*/ 1876668 h 10323513"/>
              <a:gd name="connsiteX16" fmla="*/ 4300202 w 4979988"/>
              <a:gd name="connsiteY16" fmla="*/ 2093290 h 10323513"/>
              <a:gd name="connsiteX17" fmla="*/ 4302693 w 4979988"/>
              <a:gd name="connsiteY17" fmla="*/ 2309916 h 10323513"/>
              <a:gd name="connsiteX18" fmla="*/ 4302693 w 4979988"/>
              <a:gd name="connsiteY18" fmla="*/ 2601993 h 10323513"/>
              <a:gd name="connsiteX19" fmla="*/ 4290249 w 4979988"/>
              <a:gd name="connsiteY19" fmla="*/ 2873622 h 10323513"/>
              <a:gd name="connsiteX20" fmla="*/ 4308497 w 4979988"/>
              <a:gd name="connsiteY20" fmla="*/ 3091706 h 10323513"/>
              <a:gd name="connsiteX21" fmla="*/ 4302693 w 4979988"/>
              <a:gd name="connsiteY21" fmla="*/ 3313684 h 10323513"/>
              <a:gd name="connsiteX22" fmla="*/ 4302693 w 4979988"/>
              <a:gd name="connsiteY22" fmla="*/ 3431000 h 10323513"/>
              <a:gd name="connsiteX23" fmla="*/ 4349556 w 4979988"/>
              <a:gd name="connsiteY23" fmla="*/ 3528359 h 10323513"/>
              <a:gd name="connsiteX24" fmla="*/ 4357851 w 4979988"/>
              <a:gd name="connsiteY24" fmla="*/ 3714801 h 10323513"/>
              <a:gd name="connsiteX25" fmla="*/ 4390615 w 4979988"/>
              <a:gd name="connsiteY25" fmla="*/ 3778088 h 10323513"/>
              <a:gd name="connsiteX26" fmla="*/ 4419230 w 4979988"/>
              <a:gd name="connsiteY26" fmla="*/ 3956251 h 10323513"/>
              <a:gd name="connsiteX27" fmla="*/ 4505493 w 4979988"/>
              <a:gd name="connsiteY27" fmla="*/ 4190398 h 10323513"/>
              <a:gd name="connsiteX28" fmla="*/ 4533694 w 4979988"/>
              <a:gd name="connsiteY28" fmla="*/ 4260982 h 10323513"/>
              <a:gd name="connsiteX29" fmla="*/ 4607099 w 4979988"/>
              <a:gd name="connsiteY29" fmla="*/ 4411890 h 10323513"/>
              <a:gd name="connsiteX30" fmla="*/ 4655208 w 4979988"/>
              <a:gd name="connsiteY30" fmla="*/ 4525311 h 10323513"/>
              <a:gd name="connsiteX31" fmla="*/ 4623275 w 4979988"/>
              <a:gd name="connsiteY31" fmla="*/ 4779905 h 10323513"/>
              <a:gd name="connsiteX32" fmla="*/ 4577240 w 4979988"/>
              <a:gd name="connsiteY32" fmla="*/ 4860717 h 10323513"/>
              <a:gd name="connsiteX33" fmla="*/ 4566041 w 4979988"/>
              <a:gd name="connsiteY33" fmla="*/ 5069065 h 10323513"/>
              <a:gd name="connsiteX34" fmla="*/ 4552356 w 4979988"/>
              <a:gd name="connsiteY34" fmla="*/ 5166423 h 10323513"/>
              <a:gd name="connsiteX35" fmla="*/ 4552356 w 4979988"/>
              <a:gd name="connsiteY35" fmla="*/ 5231164 h 10323513"/>
              <a:gd name="connsiteX36" fmla="*/ 4529545 w 4979988"/>
              <a:gd name="connsiteY36" fmla="*/ 5444869 h 10323513"/>
              <a:gd name="connsiteX37" fmla="*/ 4415498 w 4979988"/>
              <a:gd name="connsiteY37" fmla="*/ 5590908 h 10323513"/>
              <a:gd name="connsiteX38" fmla="*/ 4367804 w 4979988"/>
              <a:gd name="connsiteY38" fmla="*/ 5808500 h 10323513"/>
              <a:gd name="connsiteX39" fmla="*/ 4376926 w 4979988"/>
              <a:gd name="connsiteY39" fmla="*/ 6040214 h 10323513"/>
              <a:gd name="connsiteX40" fmla="*/ 4376926 w 4979988"/>
              <a:gd name="connsiteY40" fmla="*/ 6349329 h 10323513"/>
              <a:gd name="connsiteX41" fmla="*/ 4413840 w 4979988"/>
              <a:gd name="connsiteY41" fmla="*/ 6511921 h 10323513"/>
              <a:gd name="connsiteX42" fmla="*/ 4480195 w 4979988"/>
              <a:gd name="connsiteY42" fmla="*/ 6550373 h 10323513"/>
              <a:gd name="connsiteX43" fmla="*/ 4539497 w 4979988"/>
              <a:gd name="connsiteY43" fmla="*/ 6774789 h 10323513"/>
              <a:gd name="connsiteX44" fmla="*/ 4613735 w 4979988"/>
              <a:gd name="connsiteY44" fmla="*/ 6888212 h 10323513"/>
              <a:gd name="connsiteX45" fmla="*/ 4727373 w 4979988"/>
              <a:gd name="connsiteY45" fmla="*/ 7185644 h 10323513"/>
              <a:gd name="connsiteX46" fmla="*/ 4768845 w 4979988"/>
              <a:gd name="connsiteY46" fmla="*/ 7380360 h 10323513"/>
              <a:gd name="connsiteX47" fmla="*/ 4848472 w 4979988"/>
              <a:gd name="connsiteY47" fmla="*/ 7563881 h 10323513"/>
              <a:gd name="connsiteX48" fmla="*/ 4912338 w 4979988"/>
              <a:gd name="connsiteY48" fmla="*/ 7772229 h 10323513"/>
              <a:gd name="connsiteX49" fmla="*/ 4925196 w 4979988"/>
              <a:gd name="connsiteY49" fmla="*/ 7990312 h 10323513"/>
              <a:gd name="connsiteX50" fmla="*/ 4925196 w 4979988"/>
              <a:gd name="connsiteY50" fmla="*/ 8219104 h 10323513"/>
              <a:gd name="connsiteX51" fmla="*/ 4925196 w 4979988"/>
              <a:gd name="connsiteY51" fmla="*/ 8420637 h 10323513"/>
              <a:gd name="connsiteX52" fmla="*/ 4949666 w 4979988"/>
              <a:gd name="connsiteY52" fmla="*/ 8756037 h 10323513"/>
              <a:gd name="connsiteX53" fmla="*/ 4903216 w 4979988"/>
              <a:gd name="connsiteY53" fmla="*/ 9088035 h 10323513"/>
              <a:gd name="connsiteX54" fmla="*/ 4851791 w 4979988"/>
              <a:gd name="connsiteY54" fmla="*/ 9395688 h 10323513"/>
              <a:gd name="connsiteX55" fmla="*/ 4873356 w 4979988"/>
              <a:gd name="connsiteY55" fmla="*/ 9747150 h 10323513"/>
              <a:gd name="connsiteX56" fmla="*/ 4762624 w 4979988"/>
              <a:gd name="connsiteY56" fmla="*/ 9821628 h 10323513"/>
              <a:gd name="connsiteX57" fmla="*/ 4757233 w 4979988"/>
              <a:gd name="connsiteY57" fmla="*/ 10113705 h 10323513"/>
              <a:gd name="connsiteX58" fmla="*/ 4776722 w 4979988"/>
              <a:gd name="connsiteY58" fmla="*/ 10274834 h 10323513"/>
              <a:gd name="connsiteX59" fmla="*/ 4688386 w 4979988"/>
              <a:gd name="connsiteY59" fmla="*/ 10323513 h 10323513"/>
              <a:gd name="connsiteX60" fmla="*/ 2879353 w 4979988"/>
              <a:gd name="connsiteY60" fmla="*/ 10323513 h 10323513"/>
              <a:gd name="connsiteX61" fmla="*/ 2879353 w 4979988"/>
              <a:gd name="connsiteY61" fmla="*/ 10315722 h 10323513"/>
              <a:gd name="connsiteX62" fmla="*/ 0 w 4979988"/>
              <a:gd name="connsiteY62" fmla="*/ 10315722 h 1032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979988" h="10323513">
                <a:moveTo>
                  <a:pt x="0" y="0"/>
                </a:moveTo>
                <a:lnTo>
                  <a:pt x="4753796" y="0"/>
                </a:lnTo>
                <a:lnTo>
                  <a:pt x="4755574" y="35616"/>
                </a:lnTo>
                <a:cubicBezTo>
                  <a:pt x="4718660" y="21986"/>
                  <a:pt x="4735666" y="84295"/>
                  <a:pt x="4755574" y="132975"/>
                </a:cubicBezTo>
                <a:cubicBezTo>
                  <a:pt x="4767600" y="140274"/>
                  <a:pt x="4777140" y="146115"/>
                  <a:pt x="4784603" y="150009"/>
                </a:cubicBezTo>
                <a:cubicBezTo>
                  <a:pt x="4782978" y="149466"/>
                  <a:pt x="4781254" y="149466"/>
                  <a:pt x="4779626" y="150009"/>
                </a:cubicBezTo>
                <a:cubicBezTo>
                  <a:pt x="4692118" y="213779"/>
                  <a:pt x="4795801" y="190899"/>
                  <a:pt x="4804510" y="347651"/>
                </a:cubicBezTo>
                <a:cubicBezTo>
                  <a:pt x="4821930" y="431863"/>
                  <a:pt x="4734008" y="510236"/>
                  <a:pt x="4804510" y="626581"/>
                </a:cubicBezTo>
                <a:cubicBezTo>
                  <a:pt x="4858426" y="676723"/>
                  <a:pt x="4831465" y="660659"/>
                  <a:pt x="4734008" y="777000"/>
                </a:cubicBezTo>
                <a:cubicBezTo>
                  <a:pt x="4516273" y="803774"/>
                  <a:pt x="4784603" y="785279"/>
                  <a:pt x="4730272" y="910384"/>
                </a:cubicBezTo>
                <a:cubicBezTo>
                  <a:pt x="4742516" y="970066"/>
                  <a:pt x="4740509" y="1032555"/>
                  <a:pt x="4724469" y="1090985"/>
                </a:cubicBezTo>
                <a:cubicBezTo>
                  <a:pt x="4610004" y="1154265"/>
                  <a:pt x="4634887" y="1193695"/>
                  <a:pt x="4697094" y="1276452"/>
                </a:cubicBezTo>
                <a:cubicBezTo>
                  <a:pt x="4707879" y="1339733"/>
                  <a:pt x="4561064" y="1368940"/>
                  <a:pt x="4535352" y="1366508"/>
                </a:cubicBezTo>
                <a:cubicBezTo>
                  <a:pt x="4497612" y="1417134"/>
                  <a:pt x="4425452" y="1410808"/>
                  <a:pt x="4452408" y="1488695"/>
                </a:cubicBezTo>
                <a:cubicBezTo>
                  <a:pt x="4413421" y="1590434"/>
                  <a:pt x="4371121" y="1654204"/>
                  <a:pt x="4351214" y="1754971"/>
                </a:cubicBezTo>
                <a:cubicBezTo>
                  <a:pt x="4299375" y="1817768"/>
                  <a:pt x="4281541" y="1815821"/>
                  <a:pt x="4302693" y="1876668"/>
                </a:cubicBezTo>
                <a:cubicBezTo>
                  <a:pt x="4277809" y="1947252"/>
                  <a:pt x="4252925" y="2020760"/>
                  <a:pt x="4300202" y="2093290"/>
                </a:cubicBezTo>
                <a:cubicBezTo>
                  <a:pt x="4464434" y="2163878"/>
                  <a:pt x="4369463" y="2238357"/>
                  <a:pt x="4302693" y="2309916"/>
                </a:cubicBezTo>
                <a:cubicBezTo>
                  <a:pt x="4241726" y="2421877"/>
                  <a:pt x="4292321" y="2498303"/>
                  <a:pt x="4302693" y="2601993"/>
                </a:cubicBezTo>
                <a:cubicBezTo>
                  <a:pt x="4277809" y="2689125"/>
                  <a:pt x="4207304" y="2787460"/>
                  <a:pt x="4290249" y="2873622"/>
                </a:cubicBezTo>
                <a:cubicBezTo>
                  <a:pt x="4264120" y="2942257"/>
                  <a:pt x="4313474" y="3016741"/>
                  <a:pt x="4308497" y="3091706"/>
                </a:cubicBezTo>
                <a:cubicBezTo>
                  <a:pt x="4156291" y="3167645"/>
                  <a:pt x="4321768" y="3243099"/>
                  <a:pt x="4302693" y="3313684"/>
                </a:cubicBezTo>
                <a:cubicBezTo>
                  <a:pt x="4398078" y="3349217"/>
                  <a:pt x="4349142" y="3395949"/>
                  <a:pt x="4302693" y="3431000"/>
                </a:cubicBezTo>
                <a:cubicBezTo>
                  <a:pt x="4315546" y="3475783"/>
                  <a:pt x="4355778" y="3486495"/>
                  <a:pt x="4349556" y="3528359"/>
                </a:cubicBezTo>
                <a:cubicBezTo>
                  <a:pt x="4345407" y="3586773"/>
                  <a:pt x="4381075" y="3655900"/>
                  <a:pt x="4357851" y="3714801"/>
                </a:cubicBezTo>
                <a:cubicBezTo>
                  <a:pt x="4379002" y="3738167"/>
                  <a:pt x="4307669" y="3755692"/>
                  <a:pt x="4390615" y="3778088"/>
                </a:cubicBezTo>
                <a:cubicBezTo>
                  <a:pt x="4394132" y="3838592"/>
                  <a:pt x="4403738" y="3898393"/>
                  <a:pt x="4419230" y="3956251"/>
                </a:cubicBezTo>
                <a:cubicBezTo>
                  <a:pt x="4523740" y="4052149"/>
                  <a:pt x="4622444" y="4113001"/>
                  <a:pt x="4505493" y="4190398"/>
                </a:cubicBezTo>
                <a:cubicBezTo>
                  <a:pt x="4448258" y="4216203"/>
                  <a:pt x="4533694" y="4223501"/>
                  <a:pt x="4533694" y="4260982"/>
                </a:cubicBezTo>
                <a:cubicBezTo>
                  <a:pt x="4495126" y="4314531"/>
                  <a:pt x="4385220" y="4374894"/>
                  <a:pt x="4607099" y="4411890"/>
                </a:cubicBezTo>
                <a:cubicBezTo>
                  <a:pt x="4678019" y="4457652"/>
                  <a:pt x="4667234" y="4457652"/>
                  <a:pt x="4655208" y="4525311"/>
                </a:cubicBezTo>
                <a:cubicBezTo>
                  <a:pt x="4718247" y="4600279"/>
                  <a:pt x="4618299" y="4709808"/>
                  <a:pt x="4623275" y="4779905"/>
                </a:cubicBezTo>
                <a:cubicBezTo>
                  <a:pt x="4697512" y="4812038"/>
                  <a:pt x="4789579" y="4828099"/>
                  <a:pt x="4577240" y="4860717"/>
                </a:cubicBezTo>
                <a:cubicBezTo>
                  <a:pt x="4529131" y="4913777"/>
                  <a:pt x="4566041" y="5009673"/>
                  <a:pt x="4566041" y="5069065"/>
                </a:cubicBezTo>
                <a:cubicBezTo>
                  <a:pt x="4613322" y="5100219"/>
                  <a:pt x="4588438" y="5133805"/>
                  <a:pt x="4552356" y="5166423"/>
                </a:cubicBezTo>
                <a:cubicBezTo>
                  <a:pt x="4459044" y="5187843"/>
                  <a:pt x="4641523" y="5209745"/>
                  <a:pt x="4552356" y="5231164"/>
                </a:cubicBezTo>
                <a:cubicBezTo>
                  <a:pt x="4529545" y="5298831"/>
                  <a:pt x="4446600" y="5379151"/>
                  <a:pt x="4529545" y="5444869"/>
                </a:cubicBezTo>
                <a:cubicBezTo>
                  <a:pt x="4539916" y="5507664"/>
                  <a:pt x="4531204" y="5536386"/>
                  <a:pt x="4415498" y="5590908"/>
                </a:cubicBezTo>
                <a:cubicBezTo>
                  <a:pt x="4353701" y="5651265"/>
                  <a:pt x="4304766" y="5729157"/>
                  <a:pt x="4367804" y="5808500"/>
                </a:cubicBezTo>
                <a:cubicBezTo>
                  <a:pt x="4418398" y="5888334"/>
                  <a:pt x="4381903" y="5970601"/>
                  <a:pt x="4376926" y="6040214"/>
                </a:cubicBezTo>
                <a:cubicBezTo>
                  <a:pt x="4369048" y="6143414"/>
                  <a:pt x="4408445" y="6246614"/>
                  <a:pt x="4376926" y="6349329"/>
                </a:cubicBezTo>
                <a:cubicBezTo>
                  <a:pt x="4269515" y="6408716"/>
                  <a:pt x="4420475" y="6490011"/>
                  <a:pt x="4413840" y="6511921"/>
                </a:cubicBezTo>
                <a:cubicBezTo>
                  <a:pt x="4482681" y="6529932"/>
                  <a:pt x="4455311" y="6486117"/>
                  <a:pt x="4480195" y="6550373"/>
                </a:cubicBezTo>
                <a:cubicBezTo>
                  <a:pt x="4300616" y="6620472"/>
                  <a:pt x="4529131" y="6700792"/>
                  <a:pt x="4539497" y="6774789"/>
                </a:cubicBezTo>
                <a:cubicBezTo>
                  <a:pt x="4648572" y="6832230"/>
                  <a:pt x="4422547" y="6846344"/>
                  <a:pt x="4613735" y="6888212"/>
                </a:cubicBezTo>
                <a:cubicBezTo>
                  <a:pt x="4841837" y="6974373"/>
                  <a:pt x="4680091" y="7069785"/>
                  <a:pt x="4727373" y="7185644"/>
                </a:cubicBezTo>
                <a:cubicBezTo>
                  <a:pt x="4701657" y="7259635"/>
                  <a:pt x="4783775" y="7311718"/>
                  <a:pt x="4768845" y="7380360"/>
                </a:cubicBezTo>
                <a:cubicBezTo>
                  <a:pt x="4771332" y="7447537"/>
                  <a:pt x="4803264" y="7500111"/>
                  <a:pt x="4848472" y="7563881"/>
                </a:cubicBezTo>
                <a:cubicBezTo>
                  <a:pt x="4831883" y="7634950"/>
                  <a:pt x="4809900" y="7703101"/>
                  <a:pt x="4912338" y="7772229"/>
                </a:cubicBezTo>
                <a:cubicBezTo>
                  <a:pt x="4728614" y="7841836"/>
                  <a:pt x="4939294" y="7912911"/>
                  <a:pt x="4925196" y="7990312"/>
                </a:cubicBezTo>
                <a:cubicBezTo>
                  <a:pt x="4887869" y="8080369"/>
                  <a:pt x="5065372" y="8144625"/>
                  <a:pt x="4925196" y="8219104"/>
                </a:cubicBezTo>
                <a:cubicBezTo>
                  <a:pt x="4835616" y="8262432"/>
                  <a:pt x="4902799" y="8367089"/>
                  <a:pt x="4925196" y="8420637"/>
                </a:cubicBezTo>
                <a:cubicBezTo>
                  <a:pt x="4915657" y="8871898"/>
                  <a:pt x="4979108" y="8517996"/>
                  <a:pt x="4949666" y="8756037"/>
                </a:cubicBezTo>
                <a:cubicBezTo>
                  <a:pt x="4933491" y="8688373"/>
                  <a:pt x="4962938" y="9015499"/>
                  <a:pt x="4903216" y="9088035"/>
                </a:cubicBezTo>
                <a:cubicBezTo>
                  <a:pt x="4928100" y="9120160"/>
                  <a:pt x="4893263" y="9314876"/>
                  <a:pt x="4851791" y="9395688"/>
                </a:cubicBezTo>
                <a:cubicBezTo>
                  <a:pt x="4914829" y="9799238"/>
                  <a:pt x="4911925" y="9823090"/>
                  <a:pt x="4873356" y="9747150"/>
                </a:cubicBezTo>
                <a:cubicBezTo>
                  <a:pt x="4845568" y="9796806"/>
                  <a:pt x="4789579" y="9837690"/>
                  <a:pt x="4762624" y="9821628"/>
                </a:cubicBezTo>
                <a:cubicBezTo>
                  <a:pt x="4781699" y="9886862"/>
                  <a:pt x="4736495" y="10105916"/>
                  <a:pt x="4757233" y="10113705"/>
                </a:cubicBezTo>
                <a:cubicBezTo>
                  <a:pt x="4765109" y="9801185"/>
                  <a:pt x="4835616" y="10259257"/>
                  <a:pt x="4776722" y="10274834"/>
                </a:cubicBezTo>
                <a:cubicBezTo>
                  <a:pt x="4716587" y="10207660"/>
                  <a:pt x="4688386" y="10257310"/>
                  <a:pt x="4688386" y="10323513"/>
                </a:cubicBezTo>
                <a:lnTo>
                  <a:pt x="2879353" y="10323513"/>
                </a:lnTo>
                <a:lnTo>
                  <a:pt x="2879353" y="10315722"/>
                </a:lnTo>
                <a:lnTo>
                  <a:pt x="0" y="10315722"/>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800"/>
          </a:p>
        </p:txBody>
      </p:sp>
      <p:sp>
        <p:nvSpPr>
          <p:cNvPr id="6" name="Picture Placeholder 5">
            <a:extLst>
              <a:ext uri="{FF2B5EF4-FFF2-40B4-BE49-F238E27FC236}">
                <a16:creationId xmlns:a16="http://schemas.microsoft.com/office/drawing/2014/main" id="{AFC62779-162A-4935-9261-84AE1BCB7AFE}"/>
              </a:ext>
            </a:extLst>
          </p:cNvPr>
          <p:cNvSpPr>
            <a:spLocks noGrp="1"/>
          </p:cNvSpPr>
          <p:nvPr>
            <p:ph type="pic" sz="quarter" idx="10"/>
          </p:nvPr>
        </p:nvSpPr>
        <p:spPr>
          <a:xfrm>
            <a:off x="2" y="-28574"/>
            <a:ext cx="8852505" cy="10323198"/>
          </a:xfrm>
          <a:custGeom>
            <a:avLst/>
            <a:gdLst>
              <a:gd name="connsiteX0" fmla="*/ 0 w 5333187"/>
              <a:gd name="connsiteY0" fmla="*/ 0 h 6882132"/>
              <a:gd name="connsiteX1" fmla="*/ 5090952 w 5333187"/>
              <a:gd name="connsiteY1" fmla="*/ 0 h 6882132"/>
              <a:gd name="connsiteX2" fmla="*/ 5092857 w 5333187"/>
              <a:gd name="connsiteY2" fmla="*/ 23743 h 6882132"/>
              <a:gd name="connsiteX3" fmla="*/ 5092857 w 5333187"/>
              <a:gd name="connsiteY3" fmla="*/ 88647 h 6882132"/>
              <a:gd name="connsiteX4" fmla="*/ 5123944 w 5333187"/>
              <a:gd name="connsiteY4" fmla="*/ 100003 h 6882132"/>
              <a:gd name="connsiteX5" fmla="*/ 5118614 w 5333187"/>
              <a:gd name="connsiteY5" fmla="*/ 100003 h 6882132"/>
              <a:gd name="connsiteX6" fmla="*/ 5145263 w 5333187"/>
              <a:gd name="connsiteY6" fmla="*/ 231760 h 6882132"/>
              <a:gd name="connsiteX7" fmla="*/ 5145263 w 5333187"/>
              <a:gd name="connsiteY7" fmla="*/ 417708 h 6882132"/>
              <a:gd name="connsiteX8" fmla="*/ 5069761 w 5333187"/>
              <a:gd name="connsiteY8" fmla="*/ 517984 h 6882132"/>
              <a:gd name="connsiteX9" fmla="*/ 5065760 w 5333187"/>
              <a:gd name="connsiteY9" fmla="*/ 606904 h 6882132"/>
              <a:gd name="connsiteX10" fmla="*/ 5059545 w 5333187"/>
              <a:gd name="connsiteY10" fmla="*/ 727301 h 6882132"/>
              <a:gd name="connsiteX11" fmla="*/ 5030229 w 5333187"/>
              <a:gd name="connsiteY11" fmla="*/ 850942 h 6882132"/>
              <a:gd name="connsiteX12" fmla="*/ 4857016 w 5333187"/>
              <a:gd name="connsiteY12" fmla="*/ 910977 h 6882132"/>
              <a:gd name="connsiteX13" fmla="*/ 4768189 w 5333187"/>
              <a:gd name="connsiteY13" fmla="*/ 992433 h 6882132"/>
              <a:gd name="connsiteX14" fmla="*/ 4659818 w 5333187"/>
              <a:gd name="connsiteY14" fmla="*/ 1169945 h 6882132"/>
              <a:gd name="connsiteX15" fmla="*/ 4607855 w 5333187"/>
              <a:gd name="connsiteY15" fmla="*/ 1251074 h 6882132"/>
              <a:gd name="connsiteX16" fmla="*/ 4605188 w 5333187"/>
              <a:gd name="connsiteY16" fmla="*/ 1395484 h 6882132"/>
              <a:gd name="connsiteX17" fmla="*/ 4607855 w 5333187"/>
              <a:gd name="connsiteY17" fmla="*/ 1539897 h 6882132"/>
              <a:gd name="connsiteX18" fmla="*/ 4607855 w 5333187"/>
              <a:gd name="connsiteY18" fmla="*/ 1734609 h 6882132"/>
              <a:gd name="connsiteX19" fmla="*/ 4594529 w 5333187"/>
              <a:gd name="connsiteY19" fmla="*/ 1915689 h 6882132"/>
              <a:gd name="connsiteX20" fmla="*/ 4614071 w 5333187"/>
              <a:gd name="connsiteY20" fmla="*/ 2061074 h 6882132"/>
              <a:gd name="connsiteX21" fmla="*/ 4607855 w 5333187"/>
              <a:gd name="connsiteY21" fmla="*/ 2209055 h 6882132"/>
              <a:gd name="connsiteX22" fmla="*/ 4607855 w 5333187"/>
              <a:gd name="connsiteY22" fmla="*/ 2287263 h 6882132"/>
              <a:gd name="connsiteX23" fmla="*/ 4658042 w 5333187"/>
              <a:gd name="connsiteY23" fmla="*/ 2352167 h 6882132"/>
              <a:gd name="connsiteX24" fmla="*/ 4666925 w 5333187"/>
              <a:gd name="connsiteY24" fmla="*/ 2476458 h 6882132"/>
              <a:gd name="connsiteX25" fmla="*/ 4702013 w 5333187"/>
              <a:gd name="connsiteY25" fmla="*/ 2518648 h 6882132"/>
              <a:gd name="connsiteX26" fmla="*/ 4732658 w 5333187"/>
              <a:gd name="connsiteY26" fmla="*/ 2637420 h 6882132"/>
              <a:gd name="connsiteX27" fmla="*/ 4825039 w 5333187"/>
              <a:gd name="connsiteY27" fmla="*/ 2793513 h 6882132"/>
              <a:gd name="connsiteX28" fmla="*/ 4855240 w 5333187"/>
              <a:gd name="connsiteY28" fmla="*/ 2840568 h 6882132"/>
              <a:gd name="connsiteX29" fmla="*/ 4933851 w 5333187"/>
              <a:gd name="connsiteY29" fmla="*/ 2941170 h 6882132"/>
              <a:gd name="connsiteX30" fmla="*/ 4985372 w 5333187"/>
              <a:gd name="connsiteY30" fmla="*/ 3016782 h 6882132"/>
              <a:gd name="connsiteX31" fmla="*/ 4951174 w 5333187"/>
              <a:gd name="connsiteY31" fmla="*/ 3186506 h 6882132"/>
              <a:gd name="connsiteX32" fmla="*/ 4901874 w 5333187"/>
              <a:gd name="connsiteY32" fmla="*/ 3240379 h 6882132"/>
              <a:gd name="connsiteX33" fmla="*/ 4889881 w 5333187"/>
              <a:gd name="connsiteY33" fmla="*/ 3379273 h 6882132"/>
              <a:gd name="connsiteX34" fmla="*/ 4875225 w 5333187"/>
              <a:gd name="connsiteY34" fmla="*/ 3444177 h 6882132"/>
              <a:gd name="connsiteX35" fmla="*/ 4875225 w 5333187"/>
              <a:gd name="connsiteY35" fmla="*/ 3487336 h 6882132"/>
              <a:gd name="connsiteX36" fmla="*/ 4850797 w 5333187"/>
              <a:gd name="connsiteY36" fmla="*/ 3629802 h 6882132"/>
              <a:gd name="connsiteX37" fmla="*/ 4728661 w 5333187"/>
              <a:gd name="connsiteY37" fmla="*/ 3727158 h 6882132"/>
              <a:gd name="connsiteX38" fmla="*/ 4677584 w 5333187"/>
              <a:gd name="connsiteY38" fmla="*/ 3872215 h 6882132"/>
              <a:gd name="connsiteX39" fmla="*/ 4687353 w 5333187"/>
              <a:gd name="connsiteY39" fmla="*/ 4026686 h 6882132"/>
              <a:gd name="connsiteX40" fmla="*/ 4687353 w 5333187"/>
              <a:gd name="connsiteY40" fmla="*/ 4232757 h 6882132"/>
              <a:gd name="connsiteX41" fmla="*/ 4726885 w 5333187"/>
              <a:gd name="connsiteY41" fmla="*/ 4341148 h 6882132"/>
              <a:gd name="connsiteX42" fmla="*/ 4797947 w 5333187"/>
              <a:gd name="connsiteY42" fmla="*/ 4366782 h 6882132"/>
              <a:gd name="connsiteX43" fmla="*/ 4861455 w 5333187"/>
              <a:gd name="connsiteY43" fmla="*/ 4516388 h 6882132"/>
              <a:gd name="connsiteX44" fmla="*/ 4940958 w 5333187"/>
              <a:gd name="connsiteY44" fmla="*/ 4592001 h 6882132"/>
              <a:gd name="connsiteX45" fmla="*/ 5062655 w 5333187"/>
              <a:gd name="connsiteY45" fmla="*/ 4790283 h 6882132"/>
              <a:gd name="connsiteX46" fmla="*/ 5107069 w 5333187"/>
              <a:gd name="connsiteY46" fmla="*/ 4920090 h 6882132"/>
              <a:gd name="connsiteX47" fmla="*/ 5192343 w 5333187"/>
              <a:gd name="connsiteY47" fmla="*/ 5042433 h 6882132"/>
              <a:gd name="connsiteX48" fmla="*/ 5260739 w 5333187"/>
              <a:gd name="connsiteY48" fmla="*/ 5181328 h 6882132"/>
              <a:gd name="connsiteX49" fmla="*/ 5274509 w 5333187"/>
              <a:gd name="connsiteY49" fmla="*/ 5326712 h 6882132"/>
              <a:gd name="connsiteX50" fmla="*/ 5274509 w 5333187"/>
              <a:gd name="connsiteY50" fmla="*/ 5479235 h 6882132"/>
              <a:gd name="connsiteX51" fmla="*/ 5274509 w 5333187"/>
              <a:gd name="connsiteY51" fmla="*/ 5613587 h 6882132"/>
              <a:gd name="connsiteX52" fmla="*/ 5300714 w 5333187"/>
              <a:gd name="connsiteY52" fmla="*/ 5837180 h 6882132"/>
              <a:gd name="connsiteX53" fmla="*/ 5250970 w 5333187"/>
              <a:gd name="connsiteY53" fmla="*/ 6058505 h 6882132"/>
              <a:gd name="connsiteX54" fmla="*/ 5195897 w 5333187"/>
              <a:gd name="connsiteY54" fmla="*/ 6263601 h 6882132"/>
              <a:gd name="connsiteX55" fmla="*/ 5218992 w 5333187"/>
              <a:gd name="connsiteY55" fmla="*/ 6497902 h 6882132"/>
              <a:gd name="connsiteX56" fmla="*/ 5100406 w 5333187"/>
              <a:gd name="connsiteY56" fmla="*/ 6547552 h 6882132"/>
              <a:gd name="connsiteX57" fmla="*/ 5094633 w 5333187"/>
              <a:gd name="connsiteY57" fmla="*/ 6742264 h 6882132"/>
              <a:gd name="connsiteX58" fmla="*/ 5115504 w 5333187"/>
              <a:gd name="connsiteY58" fmla="*/ 6849680 h 6882132"/>
              <a:gd name="connsiteX59" fmla="*/ 5020903 w 5333187"/>
              <a:gd name="connsiteY59" fmla="*/ 6882132 h 6882132"/>
              <a:gd name="connsiteX60" fmla="*/ 3083567 w 5333187"/>
              <a:gd name="connsiteY60" fmla="*/ 6882132 h 6882132"/>
              <a:gd name="connsiteX61" fmla="*/ 3083567 w 5333187"/>
              <a:gd name="connsiteY61" fmla="*/ 6876938 h 6882132"/>
              <a:gd name="connsiteX62" fmla="*/ 0 w 5333187"/>
              <a:gd name="connsiteY62" fmla="*/ 6876938 h 688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33187" h="6882132">
                <a:moveTo>
                  <a:pt x="0" y="0"/>
                </a:moveTo>
                <a:lnTo>
                  <a:pt x="5090952" y="0"/>
                </a:lnTo>
                <a:lnTo>
                  <a:pt x="5092857" y="23743"/>
                </a:lnTo>
                <a:cubicBezTo>
                  <a:pt x="5053324" y="14657"/>
                  <a:pt x="5071537" y="56195"/>
                  <a:pt x="5092857" y="88647"/>
                </a:cubicBezTo>
                <a:cubicBezTo>
                  <a:pt x="5105735" y="93513"/>
                  <a:pt x="5115952" y="97407"/>
                  <a:pt x="5123944" y="100003"/>
                </a:cubicBezTo>
                <a:cubicBezTo>
                  <a:pt x="5122204" y="99641"/>
                  <a:pt x="5120358" y="99641"/>
                  <a:pt x="5118614" y="100003"/>
                </a:cubicBezTo>
                <a:cubicBezTo>
                  <a:pt x="5024900" y="142515"/>
                  <a:pt x="5135936" y="127262"/>
                  <a:pt x="5145263" y="231760"/>
                </a:cubicBezTo>
                <a:cubicBezTo>
                  <a:pt x="5163919" y="287900"/>
                  <a:pt x="5069761" y="340147"/>
                  <a:pt x="5145263" y="417708"/>
                </a:cubicBezTo>
                <a:cubicBezTo>
                  <a:pt x="5203003" y="451135"/>
                  <a:pt x="5174130" y="440426"/>
                  <a:pt x="5069761" y="517984"/>
                </a:cubicBezTo>
                <a:cubicBezTo>
                  <a:pt x="4836583" y="535833"/>
                  <a:pt x="5123944" y="523503"/>
                  <a:pt x="5065760" y="606904"/>
                </a:cubicBezTo>
                <a:cubicBezTo>
                  <a:pt x="5078872" y="646691"/>
                  <a:pt x="5076723" y="688349"/>
                  <a:pt x="5059545" y="727301"/>
                </a:cubicBezTo>
                <a:cubicBezTo>
                  <a:pt x="4936962" y="769486"/>
                  <a:pt x="4963610" y="795772"/>
                  <a:pt x="5030229" y="850942"/>
                </a:cubicBezTo>
                <a:cubicBezTo>
                  <a:pt x="5041779" y="893128"/>
                  <a:pt x="4884551" y="912599"/>
                  <a:pt x="4857016" y="910977"/>
                </a:cubicBezTo>
                <a:cubicBezTo>
                  <a:pt x="4816599" y="944727"/>
                  <a:pt x="4739321" y="940510"/>
                  <a:pt x="4768189" y="992433"/>
                </a:cubicBezTo>
                <a:cubicBezTo>
                  <a:pt x="4726437" y="1060257"/>
                  <a:pt x="4681137" y="1102769"/>
                  <a:pt x="4659818" y="1169945"/>
                </a:cubicBezTo>
                <a:cubicBezTo>
                  <a:pt x="4604302" y="1211808"/>
                  <a:pt x="4585203" y="1210510"/>
                  <a:pt x="4607855" y="1251074"/>
                </a:cubicBezTo>
                <a:cubicBezTo>
                  <a:pt x="4581207" y="1298128"/>
                  <a:pt x="4554558" y="1347132"/>
                  <a:pt x="4605188" y="1395484"/>
                </a:cubicBezTo>
                <a:cubicBezTo>
                  <a:pt x="4781068" y="1442541"/>
                  <a:pt x="4679361" y="1492192"/>
                  <a:pt x="4607855" y="1539897"/>
                </a:cubicBezTo>
                <a:cubicBezTo>
                  <a:pt x="4542565" y="1614535"/>
                  <a:pt x="4596748" y="1665484"/>
                  <a:pt x="4607855" y="1734609"/>
                </a:cubicBezTo>
                <a:cubicBezTo>
                  <a:pt x="4581207" y="1792695"/>
                  <a:pt x="4505701" y="1858250"/>
                  <a:pt x="4594529" y="1915689"/>
                </a:cubicBezTo>
                <a:cubicBezTo>
                  <a:pt x="4566547" y="1961445"/>
                  <a:pt x="4619401" y="2011099"/>
                  <a:pt x="4614071" y="2061074"/>
                </a:cubicBezTo>
                <a:cubicBezTo>
                  <a:pt x="4451070" y="2111699"/>
                  <a:pt x="4628283" y="2162000"/>
                  <a:pt x="4607855" y="2209055"/>
                </a:cubicBezTo>
                <a:cubicBezTo>
                  <a:pt x="4710006" y="2232743"/>
                  <a:pt x="4657599" y="2263897"/>
                  <a:pt x="4607855" y="2287263"/>
                </a:cubicBezTo>
                <a:cubicBezTo>
                  <a:pt x="4621620" y="2317118"/>
                  <a:pt x="4664705" y="2324259"/>
                  <a:pt x="4658042" y="2352167"/>
                </a:cubicBezTo>
                <a:cubicBezTo>
                  <a:pt x="4653599" y="2391109"/>
                  <a:pt x="4691797" y="2437192"/>
                  <a:pt x="4666925" y="2476458"/>
                </a:cubicBezTo>
                <a:cubicBezTo>
                  <a:pt x="4689577" y="2492035"/>
                  <a:pt x="4613184" y="2503718"/>
                  <a:pt x="4702013" y="2518648"/>
                </a:cubicBezTo>
                <a:cubicBezTo>
                  <a:pt x="4705780" y="2558983"/>
                  <a:pt x="4716067" y="2598849"/>
                  <a:pt x="4732658" y="2637420"/>
                </a:cubicBezTo>
                <a:cubicBezTo>
                  <a:pt x="4844580" y="2701350"/>
                  <a:pt x="4950284" y="2741917"/>
                  <a:pt x="4825039" y="2793513"/>
                </a:cubicBezTo>
                <a:cubicBezTo>
                  <a:pt x="4763745" y="2810716"/>
                  <a:pt x="4855240" y="2815581"/>
                  <a:pt x="4855240" y="2840568"/>
                </a:cubicBezTo>
                <a:cubicBezTo>
                  <a:pt x="4813937" y="2876266"/>
                  <a:pt x="4696236" y="2916507"/>
                  <a:pt x="4933851" y="2941170"/>
                </a:cubicBezTo>
                <a:cubicBezTo>
                  <a:pt x="5009801" y="2971677"/>
                  <a:pt x="4998251" y="2971677"/>
                  <a:pt x="4985372" y="3016782"/>
                </a:cubicBezTo>
                <a:cubicBezTo>
                  <a:pt x="5052882" y="3066759"/>
                  <a:pt x="4945845" y="3139776"/>
                  <a:pt x="4951174" y="3186506"/>
                </a:cubicBezTo>
                <a:cubicBezTo>
                  <a:pt x="5030677" y="3207927"/>
                  <a:pt x="5129273" y="3218634"/>
                  <a:pt x="4901874" y="3240379"/>
                </a:cubicBezTo>
                <a:cubicBezTo>
                  <a:pt x="4850353" y="3275751"/>
                  <a:pt x="4889881" y="3339680"/>
                  <a:pt x="4889881" y="3379273"/>
                </a:cubicBezTo>
                <a:cubicBezTo>
                  <a:pt x="4940515" y="3400042"/>
                  <a:pt x="4913867" y="3422432"/>
                  <a:pt x="4875225" y="3444177"/>
                </a:cubicBezTo>
                <a:cubicBezTo>
                  <a:pt x="4775295" y="3458456"/>
                  <a:pt x="4970717" y="3473057"/>
                  <a:pt x="4875225" y="3487336"/>
                </a:cubicBezTo>
                <a:cubicBezTo>
                  <a:pt x="4850797" y="3532446"/>
                  <a:pt x="4761969" y="3585991"/>
                  <a:pt x="4850797" y="3629802"/>
                </a:cubicBezTo>
                <a:cubicBezTo>
                  <a:pt x="4861903" y="3671664"/>
                  <a:pt x="4852573" y="3690811"/>
                  <a:pt x="4728661" y="3727158"/>
                </a:cubicBezTo>
                <a:cubicBezTo>
                  <a:pt x="4662481" y="3767395"/>
                  <a:pt x="4610075" y="3819321"/>
                  <a:pt x="4677584" y="3872215"/>
                </a:cubicBezTo>
                <a:cubicBezTo>
                  <a:pt x="4731767" y="3925436"/>
                  <a:pt x="4692683" y="3980279"/>
                  <a:pt x="4687353" y="4026686"/>
                </a:cubicBezTo>
                <a:cubicBezTo>
                  <a:pt x="4678917" y="4095484"/>
                  <a:pt x="4721108" y="4164282"/>
                  <a:pt x="4687353" y="4232757"/>
                </a:cubicBezTo>
                <a:cubicBezTo>
                  <a:pt x="4572324" y="4272347"/>
                  <a:pt x="4733991" y="4326542"/>
                  <a:pt x="4726885" y="4341148"/>
                </a:cubicBezTo>
                <a:cubicBezTo>
                  <a:pt x="4800609" y="4353155"/>
                  <a:pt x="4771298" y="4323946"/>
                  <a:pt x="4797947" y="4366782"/>
                </a:cubicBezTo>
                <a:cubicBezTo>
                  <a:pt x="4605631" y="4413513"/>
                  <a:pt x="4850353" y="4467058"/>
                  <a:pt x="4861455" y="4516388"/>
                </a:cubicBezTo>
                <a:cubicBezTo>
                  <a:pt x="4978266" y="4554681"/>
                  <a:pt x="4736210" y="4564090"/>
                  <a:pt x="4940958" y="4592001"/>
                </a:cubicBezTo>
                <a:cubicBezTo>
                  <a:pt x="5185238" y="4649440"/>
                  <a:pt x="5012020" y="4713046"/>
                  <a:pt x="5062655" y="4790283"/>
                </a:cubicBezTo>
                <a:cubicBezTo>
                  <a:pt x="5035116" y="4839609"/>
                  <a:pt x="5123058" y="4874330"/>
                  <a:pt x="5107069" y="4920090"/>
                </a:cubicBezTo>
                <a:cubicBezTo>
                  <a:pt x="5109732" y="4964873"/>
                  <a:pt x="5143929" y="4999921"/>
                  <a:pt x="5192343" y="5042433"/>
                </a:cubicBezTo>
                <a:cubicBezTo>
                  <a:pt x="5174578" y="5089811"/>
                  <a:pt x="5151035" y="5135244"/>
                  <a:pt x="5260739" y="5181328"/>
                </a:cubicBezTo>
                <a:cubicBezTo>
                  <a:pt x="5063984" y="5227731"/>
                  <a:pt x="5289607" y="5275113"/>
                  <a:pt x="5274509" y="5326712"/>
                </a:cubicBezTo>
                <a:cubicBezTo>
                  <a:pt x="5234534" y="5386748"/>
                  <a:pt x="5424627" y="5429584"/>
                  <a:pt x="5274509" y="5479235"/>
                </a:cubicBezTo>
                <a:cubicBezTo>
                  <a:pt x="5178575" y="5508120"/>
                  <a:pt x="5250523" y="5577889"/>
                  <a:pt x="5274509" y="5613587"/>
                </a:cubicBezTo>
                <a:cubicBezTo>
                  <a:pt x="5264293" y="5914418"/>
                  <a:pt x="5332244" y="5678491"/>
                  <a:pt x="5300714" y="5837180"/>
                </a:cubicBezTo>
                <a:cubicBezTo>
                  <a:pt x="5283392" y="5792072"/>
                  <a:pt x="5314927" y="6010149"/>
                  <a:pt x="5250970" y="6058505"/>
                </a:cubicBezTo>
                <a:cubicBezTo>
                  <a:pt x="5277619" y="6079921"/>
                  <a:pt x="5240311" y="6209728"/>
                  <a:pt x="5195897" y="6263601"/>
                </a:cubicBezTo>
                <a:cubicBezTo>
                  <a:pt x="5263406" y="6532626"/>
                  <a:pt x="5260296" y="6548527"/>
                  <a:pt x="5218992" y="6497902"/>
                </a:cubicBezTo>
                <a:cubicBezTo>
                  <a:pt x="5189233" y="6531005"/>
                  <a:pt x="5129273" y="6558260"/>
                  <a:pt x="5100406" y="6547552"/>
                </a:cubicBezTo>
                <a:cubicBezTo>
                  <a:pt x="5120834" y="6591040"/>
                  <a:pt x="5072424" y="6737072"/>
                  <a:pt x="5094633" y="6742264"/>
                </a:cubicBezTo>
                <a:cubicBezTo>
                  <a:pt x="5103068" y="6533924"/>
                  <a:pt x="5178575" y="6839296"/>
                  <a:pt x="5115504" y="6849680"/>
                </a:cubicBezTo>
                <a:cubicBezTo>
                  <a:pt x="5051104" y="6804899"/>
                  <a:pt x="5020903" y="6837998"/>
                  <a:pt x="5020903" y="6882132"/>
                </a:cubicBezTo>
                <a:lnTo>
                  <a:pt x="3083567" y="6882132"/>
                </a:lnTo>
                <a:lnTo>
                  <a:pt x="3083567" y="6876938"/>
                </a:lnTo>
                <a:lnTo>
                  <a:pt x="0" y="6876938"/>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3383010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5391829-8598-4EC2-A796-0B0126C4EE66}"/>
              </a:ext>
            </a:extLst>
          </p:cNvPr>
          <p:cNvSpPr>
            <a:spLocks noGrp="1"/>
          </p:cNvSpPr>
          <p:nvPr>
            <p:ph type="pic" sz="quarter" idx="10"/>
          </p:nvPr>
        </p:nvSpPr>
        <p:spPr>
          <a:xfrm>
            <a:off x="8195735" y="5010150"/>
            <a:ext cx="10092267" cy="5291786"/>
          </a:xfrm>
          <a:custGeom>
            <a:avLst/>
            <a:gdLst>
              <a:gd name="connsiteX0" fmla="*/ 3319408 w 6038622"/>
              <a:gd name="connsiteY0" fmla="*/ 782 h 4663574"/>
              <a:gd name="connsiteX1" fmla="*/ 3527107 w 6038622"/>
              <a:gd name="connsiteY1" fmla="*/ 85358 h 4663574"/>
              <a:gd name="connsiteX2" fmla="*/ 3932729 w 6038622"/>
              <a:gd name="connsiteY2" fmla="*/ 200112 h 4663574"/>
              <a:gd name="connsiteX3" fmla="*/ 4251491 w 6038622"/>
              <a:gd name="connsiteY3" fmla="*/ 225613 h 4663574"/>
              <a:gd name="connsiteX4" fmla="*/ 4370228 w 6038622"/>
              <a:gd name="connsiteY4" fmla="*/ 305304 h 4663574"/>
              <a:gd name="connsiteX5" fmla="*/ 4537582 w 6038622"/>
              <a:gd name="connsiteY5" fmla="*/ 391369 h 4663574"/>
              <a:gd name="connsiteX6" fmla="*/ 4733617 w 6038622"/>
              <a:gd name="connsiteY6" fmla="*/ 483007 h 4663574"/>
              <a:gd name="connsiteX7" fmla="*/ 5153587 w 6038622"/>
              <a:gd name="connsiteY7" fmla="*/ 483007 h 4663574"/>
              <a:gd name="connsiteX8" fmla="*/ 5496253 w 6038622"/>
              <a:gd name="connsiteY8" fmla="*/ 532419 h 4663574"/>
              <a:gd name="connsiteX9" fmla="*/ 5840515 w 6038622"/>
              <a:gd name="connsiteY9" fmla="*/ 565885 h 4663574"/>
              <a:gd name="connsiteX10" fmla="*/ 5993521 w 6038622"/>
              <a:gd name="connsiteY10" fmla="*/ 542777 h 4663574"/>
              <a:gd name="connsiteX11" fmla="*/ 6018224 w 6038622"/>
              <a:gd name="connsiteY11" fmla="*/ 572770 h 4663574"/>
              <a:gd name="connsiteX12" fmla="*/ 6038622 w 6038622"/>
              <a:gd name="connsiteY12" fmla="*/ 588554 h 4663574"/>
              <a:gd name="connsiteX13" fmla="*/ 6038622 w 6038622"/>
              <a:gd name="connsiteY13" fmla="*/ 4663574 h 4663574"/>
              <a:gd name="connsiteX14" fmla="*/ 0 w 6038622"/>
              <a:gd name="connsiteY14" fmla="*/ 4663574 h 4663574"/>
              <a:gd name="connsiteX15" fmla="*/ 0 w 6038622"/>
              <a:gd name="connsiteY15" fmla="*/ 151495 h 4663574"/>
              <a:gd name="connsiteX16" fmla="*/ 26296 w 6038622"/>
              <a:gd name="connsiteY16" fmla="*/ 151495 h 4663574"/>
              <a:gd name="connsiteX17" fmla="*/ 323548 w 6038622"/>
              <a:gd name="connsiteY17" fmla="*/ 114046 h 4663574"/>
              <a:gd name="connsiteX18" fmla="*/ 659043 w 6038622"/>
              <a:gd name="connsiteY18" fmla="*/ 142735 h 4663574"/>
              <a:gd name="connsiteX19" fmla="*/ 905285 w 6038622"/>
              <a:gd name="connsiteY19" fmla="*/ 173013 h 4663574"/>
              <a:gd name="connsiteX20" fmla="*/ 1153919 w 6038622"/>
              <a:gd name="connsiteY20" fmla="*/ 200112 h 4663574"/>
              <a:gd name="connsiteX21" fmla="*/ 1403348 w 6038622"/>
              <a:gd name="connsiteY21" fmla="*/ 200112 h 4663574"/>
              <a:gd name="connsiteX22" fmla="*/ 1652777 w 6038622"/>
              <a:gd name="connsiteY22" fmla="*/ 200112 h 4663574"/>
              <a:gd name="connsiteX23" fmla="*/ 1991468 w 6038622"/>
              <a:gd name="connsiteY23" fmla="*/ 137154 h 4663574"/>
              <a:gd name="connsiteX24" fmla="*/ 2194673 w 6038622"/>
              <a:gd name="connsiteY24" fmla="*/ 57464 h 4663574"/>
              <a:gd name="connsiteX25" fmla="*/ 2648913 w 6038622"/>
              <a:gd name="connsiteY25" fmla="*/ 49491 h 4663574"/>
              <a:gd name="connsiteX26" fmla="*/ 3103947 w 6038622"/>
              <a:gd name="connsiteY26" fmla="*/ 59054 h 4663574"/>
              <a:gd name="connsiteX27" fmla="*/ 3319408 w 6038622"/>
              <a:gd name="connsiteY27" fmla="*/ 782 h 466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38622" h="4663574">
                <a:moveTo>
                  <a:pt x="3319408" y="782"/>
                </a:moveTo>
                <a:cubicBezTo>
                  <a:pt x="3392425" y="-4297"/>
                  <a:pt x="3464149" y="14431"/>
                  <a:pt x="3527107" y="85358"/>
                </a:cubicBezTo>
                <a:cubicBezTo>
                  <a:pt x="3653013" y="227203"/>
                  <a:pt x="3779723" y="200907"/>
                  <a:pt x="3932729" y="200112"/>
                </a:cubicBezTo>
                <a:cubicBezTo>
                  <a:pt x="4039510" y="286972"/>
                  <a:pt x="4165425" y="208872"/>
                  <a:pt x="4251491" y="225613"/>
                </a:cubicBezTo>
                <a:cubicBezTo>
                  <a:pt x="4292135" y="166638"/>
                  <a:pt x="4331181" y="261472"/>
                  <a:pt x="4370228" y="305304"/>
                </a:cubicBezTo>
                <a:cubicBezTo>
                  <a:pt x="4425212" y="348332"/>
                  <a:pt x="4483393" y="333189"/>
                  <a:pt x="4537582" y="391369"/>
                </a:cubicBezTo>
                <a:cubicBezTo>
                  <a:pt x="4604513" y="302911"/>
                  <a:pt x="4641175" y="430416"/>
                  <a:pt x="4733617" y="483007"/>
                </a:cubicBezTo>
                <a:cubicBezTo>
                  <a:pt x="4871479" y="490186"/>
                  <a:pt x="5015725" y="483007"/>
                  <a:pt x="5153587" y="483007"/>
                </a:cubicBezTo>
                <a:cubicBezTo>
                  <a:pt x="5268342" y="473444"/>
                  <a:pt x="5381498" y="580233"/>
                  <a:pt x="5496253" y="532419"/>
                </a:cubicBezTo>
                <a:cubicBezTo>
                  <a:pt x="5610212" y="527634"/>
                  <a:pt x="5724171" y="477435"/>
                  <a:pt x="5840515" y="565885"/>
                </a:cubicBezTo>
                <a:cubicBezTo>
                  <a:pt x="5899491" y="635218"/>
                  <a:pt x="5939332" y="645576"/>
                  <a:pt x="5993521" y="542777"/>
                </a:cubicBezTo>
                <a:cubicBezTo>
                  <a:pt x="6001789" y="554731"/>
                  <a:pt x="6010020" y="564667"/>
                  <a:pt x="6018224" y="572770"/>
                </a:cubicBezTo>
                <a:lnTo>
                  <a:pt x="6038622" y="588554"/>
                </a:lnTo>
                <a:lnTo>
                  <a:pt x="6038622" y="4663574"/>
                </a:lnTo>
                <a:lnTo>
                  <a:pt x="0" y="4663574"/>
                </a:lnTo>
                <a:lnTo>
                  <a:pt x="0" y="151495"/>
                </a:lnTo>
                <a:cubicBezTo>
                  <a:pt x="8743" y="150700"/>
                  <a:pt x="17553" y="150700"/>
                  <a:pt x="26296" y="151495"/>
                </a:cubicBezTo>
                <a:cubicBezTo>
                  <a:pt x="121925" y="62241"/>
                  <a:pt x="218348" y="141932"/>
                  <a:pt x="323548" y="114046"/>
                </a:cubicBezTo>
                <a:cubicBezTo>
                  <a:pt x="439097" y="49491"/>
                  <a:pt x="541896" y="85358"/>
                  <a:pt x="659043" y="142735"/>
                </a:cubicBezTo>
                <a:cubicBezTo>
                  <a:pt x="744314" y="112448"/>
                  <a:pt x="824799" y="21605"/>
                  <a:pt x="905285" y="173013"/>
                </a:cubicBezTo>
                <a:cubicBezTo>
                  <a:pt x="984975" y="118823"/>
                  <a:pt x="1064666" y="173013"/>
                  <a:pt x="1153919" y="200112"/>
                </a:cubicBezTo>
                <a:cubicBezTo>
                  <a:pt x="1243172" y="227203"/>
                  <a:pt x="1319675" y="330001"/>
                  <a:pt x="1403348" y="200112"/>
                </a:cubicBezTo>
                <a:cubicBezTo>
                  <a:pt x="1483039" y="290955"/>
                  <a:pt x="1569899" y="120422"/>
                  <a:pt x="1652777" y="200112"/>
                </a:cubicBezTo>
                <a:cubicBezTo>
                  <a:pt x="1783470" y="259079"/>
                  <a:pt x="1875116" y="225613"/>
                  <a:pt x="1991468" y="137154"/>
                </a:cubicBezTo>
                <a:cubicBezTo>
                  <a:pt x="2060567" y="114214"/>
                  <a:pt x="2128402" y="87608"/>
                  <a:pt x="2194673" y="57464"/>
                </a:cubicBezTo>
                <a:cubicBezTo>
                  <a:pt x="2342901" y="22400"/>
                  <a:pt x="2495907" y="69420"/>
                  <a:pt x="2648913" y="49491"/>
                </a:cubicBezTo>
                <a:cubicBezTo>
                  <a:pt x="2801123" y="196924"/>
                  <a:pt x="2954129" y="-12664"/>
                  <a:pt x="3103947" y="59054"/>
                </a:cubicBezTo>
                <a:cubicBezTo>
                  <a:pt x="3172080" y="34749"/>
                  <a:pt x="3246391" y="5862"/>
                  <a:pt x="3319408" y="782"/>
                </a:cubicBez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3640940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92F3DC5-DB13-4CA8-9D18-900626527892}"/>
              </a:ext>
            </a:extLst>
          </p:cNvPr>
          <p:cNvSpPr>
            <a:spLocks noGrp="1"/>
          </p:cNvSpPr>
          <p:nvPr>
            <p:ph type="pic" sz="quarter" idx="10"/>
          </p:nvPr>
        </p:nvSpPr>
        <p:spPr>
          <a:xfrm>
            <a:off x="0" y="1"/>
            <a:ext cx="18288000" cy="4314825"/>
          </a:xfrm>
          <a:prstGeom prst="rect">
            <a:avLst/>
          </a:pr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2188632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C385246-068A-4ADD-A87A-2E0F44BCDFF0}"/>
              </a:ext>
            </a:extLst>
          </p:cNvPr>
          <p:cNvSpPr>
            <a:spLocks noGrp="1"/>
          </p:cNvSpPr>
          <p:nvPr>
            <p:ph type="pic" sz="quarter" idx="10"/>
          </p:nvPr>
        </p:nvSpPr>
        <p:spPr>
          <a:xfrm>
            <a:off x="9433407" y="2327438"/>
            <a:ext cx="8854594" cy="6886494"/>
          </a:xfrm>
          <a:custGeom>
            <a:avLst/>
            <a:gdLst>
              <a:gd name="connsiteX0" fmla="*/ 2903383 w 2972896"/>
              <a:gd name="connsiteY0" fmla="*/ 854 h 4235921"/>
              <a:gd name="connsiteX1" fmla="*/ 2962680 w 2972896"/>
              <a:gd name="connsiteY1" fmla="*/ 14329 h 4235921"/>
              <a:gd name="connsiteX2" fmla="*/ 2972896 w 2972896"/>
              <a:gd name="connsiteY2" fmla="*/ 17918 h 4235921"/>
              <a:gd name="connsiteX3" fmla="*/ 2972896 w 2972896"/>
              <a:gd name="connsiteY3" fmla="*/ 4031857 h 4235921"/>
              <a:gd name="connsiteX4" fmla="*/ 2912699 w 2972896"/>
              <a:gd name="connsiteY4" fmla="*/ 4077144 h 4235921"/>
              <a:gd name="connsiteX5" fmla="*/ 2794513 w 2972896"/>
              <a:gd name="connsiteY5" fmla="*/ 4077144 h 4235921"/>
              <a:gd name="connsiteX6" fmla="*/ 2640427 w 2972896"/>
              <a:gd name="connsiteY6" fmla="*/ 4077144 h 4235921"/>
              <a:gd name="connsiteX7" fmla="*/ 2521964 w 2972896"/>
              <a:gd name="connsiteY7" fmla="*/ 4088740 h 4235921"/>
              <a:gd name="connsiteX8" fmla="*/ 2415927 w 2972896"/>
              <a:gd name="connsiteY8" fmla="*/ 4056433 h 4235921"/>
              <a:gd name="connsiteX9" fmla="*/ 2308786 w 2972896"/>
              <a:gd name="connsiteY9" fmla="*/ 4023847 h 4235921"/>
              <a:gd name="connsiteX10" fmla="*/ 2183972 w 2972896"/>
              <a:gd name="connsiteY10" fmla="*/ 4021638 h 4235921"/>
              <a:gd name="connsiteX11" fmla="*/ 2053910 w 2972896"/>
              <a:gd name="connsiteY11" fmla="*/ 4015840 h 4235921"/>
              <a:gd name="connsiteX12" fmla="*/ 1952845 w 2972896"/>
              <a:gd name="connsiteY12" fmla="*/ 4029370 h 4235921"/>
              <a:gd name="connsiteX13" fmla="*/ 1808978 w 2972896"/>
              <a:gd name="connsiteY13" fmla="*/ 4076315 h 4235921"/>
              <a:gd name="connsiteX14" fmla="*/ 1760375 w 2972896"/>
              <a:gd name="connsiteY14" fmla="*/ 4055328 h 4235921"/>
              <a:gd name="connsiteX15" fmla="*/ 1701283 w 2972896"/>
              <a:gd name="connsiteY15" fmla="*/ 4055328 h 4235921"/>
              <a:gd name="connsiteX16" fmla="*/ 1659035 w 2972896"/>
              <a:gd name="connsiteY16" fmla="*/ 4053670 h 4235921"/>
              <a:gd name="connsiteX17" fmla="*/ 1618442 w 2972896"/>
              <a:gd name="connsiteY17" fmla="*/ 4088187 h 4235921"/>
              <a:gd name="connsiteX18" fmla="*/ 1561559 w 2972896"/>
              <a:gd name="connsiteY18" fmla="*/ 4108347 h 4235921"/>
              <a:gd name="connsiteX19" fmla="*/ 1506331 w 2972896"/>
              <a:gd name="connsiteY19" fmla="*/ 4118839 h 4235921"/>
              <a:gd name="connsiteX20" fmla="*/ 1414100 w 2972896"/>
              <a:gd name="connsiteY20" fmla="*/ 4120772 h 4235921"/>
              <a:gd name="connsiteX21" fmla="*/ 1342580 w 2972896"/>
              <a:gd name="connsiteY21" fmla="*/ 4166059 h 4235921"/>
              <a:gd name="connsiteX22" fmla="*/ 1298676 w 2972896"/>
              <a:gd name="connsiteY22" fmla="*/ 4193673 h 4235921"/>
              <a:gd name="connsiteX23" fmla="*/ 1218595 w 2972896"/>
              <a:gd name="connsiteY23" fmla="*/ 4193673 h 4235921"/>
              <a:gd name="connsiteX24" fmla="*/ 1159503 w 2972896"/>
              <a:gd name="connsiteY24" fmla="*/ 4182627 h 4235921"/>
              <a:gd name="connsiteX25" fmla="*/ 1138238 w 2972896"/>
              <a:gd name="connsiteY25" fmla="*/ 4171306 h 4235921"/>
              <a:gd name="connsiteX26" fmla="*/ 1078317 w 2972896"/>
              <a:gd name="connsiteY26" fmla="*/ 4191188 h 4235921"/>
              <a:gd name="connsiteX27" fmla="*/ 977803 w 2972896"/>
              <a:gd name="connsiteY27" fmla="*/ 4192844 h 4235921"/>
              <a:gd name="connsiteX28" fmla="*/ 900209 w 2972896"/>
              <a:gd name="connsiteY28" fmla="*/ 4223220 h 4235921"/>
              <a:gd name="connsiteX29" fmla="*/ 833107 w 2972896"/>
              <a:gd name="connsiteY29" fmla="*/ 4235921 h 4235921"/>
              <a:gd name="connsiteX30" fmla="*/ 725136 w 2972896"/>
              <a:gd name="connsiteY30" fmla="*/ 4139550 h 4235921"/>
              <a:gd name="connsiteX31" fmla="*/ 690344 w 2972896"/>
              <a:gd name="connsiteY31" fmla="*/ 4151700 h 4235921"/>
              <a:gd name="connsiteX32" fmla="*/ 654445 w 2972896"/>
              <a:gd name="connsiteY32" fmla="*/ 4115800 h 4235921"/>
              <a:gd name="connsiteX33" fmla="*/ 568844 w 2972896"/>
              <a:gd name="connsiteY33" fmla="*/ 4021638 h 4235921"/>
              <a:gd name="connsiteX34" fmla="*/ 565979 w 2972896"/>
              <a:gd name="connsiteY34" fmla="*/ 3967757 h 4235921"/>
              <a:gd name="connsiteX35" fmla="*/ 565621 w 2972896"/>
              <a:gd name="connsiteY35" fmla="*/ 3963743 h 4235921"/>
              <a:gd name="connsiteX36" fmla="*/ 566634 w 2972896"/>
              <a:gd name="connsiteY36" fmla="*/ 3964202 h 4235921"/>
              <a:gd name="connsiteX37" fmla="*/ 565621 w 2972896"/>
              <a:gd name="connsiteY37" fmla="*/ 3963740 h 4235921"/>
              <a:gd name="connsiteX38" fmla="*/ 565621 w 2972896"/>
              <a:gd name="connsiteY38" fmla="*/ 3963743 h 4235921"/>
              <a:gd name="connsiteX39" fmla="*/ 532389 w 2972896"/>
              <a:gd name="connsiteY39" fmla="*/ 3948681 h 4235921"/>
              <a:gd name="connsiteX40" fmla="*/ 495114 w 2972896"/>
              <a:gd name="connsiteY40" fmla="*/ 3943769 h 4235921"/>
              <a:gd name="connsiteX41" fmla="*/ 439887 w 2972896"/>
              <a:gd name="connsiteY41" fmla="*/ 3927751 h 4235921"/>
              <a:gd name="connsiteX42" fmla="*/ 396809 w 2972896"/>
              <a:gd name="connsiteY42" fmla="*/ 3896824 h 4235921"/>
              <a:gd name="connsiteX43" fmla="*/ 296570 w 2972896"/>
              <a:gd name="connsiteY43" fmla="*/ 3882465 h 4235921"/>
              <a:gd name="connsiteX44" fmla="*/ 257360 w 2972896"/>
              <a:gd name="connsiteY44" fmla="*/ 3863137 h 4235921"/>
              <a:gd name="connsiteX45" fmla="*/ 105208 w 2972896"/>
              <a:gd name="connsiteY45" fmla="*/ 3863137 h 4235921"/>
              <a:gd name="connsiteX46" fmla="*/ 0 w 2972896"/>
              <a:gd name="connsiteY46" fmla="*/ 3903451 h 4235921"/>
              <a:gd name="connsiteX47" fmla="*/ 0 w 2972896"/>
              <a:gd name="connsiteY47" fmla="*/ 286048 h 4235921"/>
              <a:gd name="connsiteX48" fmla="*/ 25405 w 2972896"/>
              <a:gd name="connsiteY48" fmla="*/ 284114 h 4235921"/>
              <a:gd name="connsiteX49" fmla="*/ 193021 w 2972896"/>
              <a:gd name="connsiteY49" fmla="*/ 280525 h 4235921"/>
              <a:gd name="connsiteX50" fmla="*/ 360083 w 2972896"/>
              <a:gd name="connsiteY50" fmla="*/ 274173 h 4235921"/>
              <a:gd name="connsiteX51" fmla="*/ 407579 w 2972896"/>
              <a:gd name="connsiteY51" fmla="*/ 258988 h 4235921"/>
              <a:gd name="connsiteX52" fmla="*/ 504504 w 2972896"/>
              <a:gd name="connsiteY52" fmla="*/ 252636 h 4235921"/>
              <a:gd name="connsiteX53" fmla="*/ 662177 w 2972896"/>
              <a:gd name="connsiteY53" fmla="*/ 252636 h 4235921"/>
              <a:gd name="connsiteX54" fmla="*/ 814880 w 2972896"/>
              <a:gd name="connsiteY54" fmla="*/ 242420 h 4235921"/>
              <a:gd name="connsiteX55" fmla="*/ 960130 w 2972896"/>
              <a:gd name="connsiteY55" fmla="*/ 209834 h 4235921"/>
              <a:gd name="connsiteX56" fmla="*/ 1041316 w 2972896"/>
              <a:gd name="connsiteY56" fmla="*/ 209834 h 4235921"/>
              <a:gd name="connsiteX57" fmla="*/ 1068929 w 2972896"/>
              <a:gd name="connsiteY57" fmla="*/ 176973 h 4235921"/>
              <a:gd name="connsiteX58" fmla="*/ 1215556 w 2972896"/>
              <a:gd name="connsiteY58" fmla="*/ 149359 h 4235921"/>
              <a:gd name="connsiteX59" fmla="*/ 1285697 w 2972896"/>
              <a:gd name="connsiteY59" fmla="*/ 132515 h 4235921"/>
              <a:gd name="connsiteX60" fmla="*/ 1392009 w 2972896"/>
              <a:gd name="connsiteY60" fmla="*/ 128097 h 4235921"/>
              <a:gd name="connsiteX61" fmla="*/ 1484516 w 2972896"/>
              <a:gd name="connsiteY61" fmla="*/ 159300 h 4235921"/>
              <a:gd name="connsiteX62" fmla="*/ 1545817 w 2972896"/>
              <a:gd name="connsiteY62" fmla="*/ 204311 h 4235921"/>
              <a:gd name="connsiteX63" fmla="*/ 1646331 w 2972896"/>
              <a:gd name="connsiteY63" fmla="*/ 231925 h 4235921"/>
              <a:gd name="connsiteX64" fmla="*/ 1801246 w 2972896"/>
              <a:gd name="connsiteY64" fmla="*/ 242420 h 4235921"/>
              <a:gd name="connsiteX65" fmla="*/ 1919155 w 2972896"/>
              <a:gd name="connsiteY65" fmla="*/ 242420 h 4235921"/>
              <a:gd name="connsiteX66" fmla="*/ 1993438 w 2972896"/>
              <a:gd name="connsiteY66" fmla="*/ 242420 h 4235921"/>
              <a:gd name="connsiteX67" fmla="*/ 2058053 w 2972896"/>
              <a:gd name="connsiteY67" fmla="*/ 253741 h 4235921"/>
              <a:gd name="connsiteX68" fmla="*/ 2133991 w 2972896"/>
              <a:gd name="connsiteY68" fmla="*/ 275278 h 4235921"/>
              <a:gd name="connsiteX69" fmla="*/ 2198055 w 2972896"/>
              <a:gd name="connsiteY69" fmla="*/ 285497 h 4235921"/>
              <a:gd name="connsiteX70" fmla="*/ 2321490 w 2972896"/>
              <a:gd name="connsiteY70" fmla="*/ 285497 h 4235921"/>
              <a:gd name="connsiteX71" fmla="*/ 2470604 w 2972896"/>
              <a:gd name="connsiteY71" fmla="*/ 265061 h 4235921"/>
              <a:gd name="connsiteX72" fmla="*/ 2608673 w 2972896"/>
              <a:gd name="connsiteY72" fmla="*/ 212043 h 4235921"/>
              <a:gd name="connsiteX73" fmla="*/ 2610328 w 2972896"/>
              <a:gd name="connsiteY73" fmla="*/ 214806 h 4235921"/>
              <a:gd name="connsiteX74" fmla="*/ 2627725 w 2972896"/>
              <a:gd name="connsiteY74" fmla="*/ 144941 h 4235921"/>
              <a:gd name="connsiteX75" fmla="*/ 2703664 w 2972896"/>
              <a:gd name="connsiteY75" fmla="*/ 110149 h 4235921"/>
              <a:gd name="connsiteX76" fmla="*/ 2768554 w 2972896"/>
              <a:gd name="connsiteY76" fmla="*/ 74250 h 4235921"/>
              <a:gd name="connsiteX77" fmla="*/ 2821297 w 2972896"/>
              <a:gd name="connsiteY77" fmla="*/ 63482 h 4235921"/>
              <a:gd name="connsiteX78" fmla="*/ 2884532 w 2972896"/>
              <a:gd name="connsiteY78" fmla="*/ 26479 h 4235921"/>
              <a:gd name="connsiteX79" fmla="*/ 2903383 w 2972896"/>
              <a:gd name="connsiteY79" fmla="*/ 854 h 423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972896" h="4235921">
                <a:moveTo>
                  <a:pt x="2903383" y="854"/>
                </a:moveTo>
                <a:cubicBezTo>
                  <a:pt x="2922761" y="-6071"/>
                  <a:pt x="2943420" y="31932"/>
                  <a:pt x="2962680" y="14329"/>
                </a:cubicBezTo>
                <a:cubicBezTo>
                  <a:pt x="2965941" y="15905"/>
                  <a:pt x="2969368" y="17109"/>
                  <a:pt x="2972896" y="17918"/>
                </a:cubicBezTo>
                <a:lnTo>
                  <a:pt x="2972896" y="4031857"/>
                </a:lnTo>
                <a:cubicBezTo>
                  <a:pt x="2953568" y="4029095"/>
                  <a:pt x="2933411" y="4036273"/>
                  <a:pt x="2912699" y="4077144"/>
                </a:cubicBezTo>
                <a:cubicBezTo>
                  <a:pt x="2874316" y="4087911"/>
                  <a:pt x="2834277" y="4042900"/>
                  <a:pt x="2794513" y="4077144"/>
                </a:cubicBezTo>
                <a:cubicBezTo>
                  <a:pt x="2743150" y="4024676"/>
                  <a:pt x="2691789" y="4034067"/>
                  <a:pt x="2640427" y="4077144"/>
                </a:cubicBezTo>
                <a:cubicBezTo>
                  <a:pt x="2599558" y="4094539"/>
                  <a:pt x="2562833" y="4066374"/>
                  <a:pt x="2521964" y="4088740"/>
                </a:cubicBezTo>
                <a:cubicBezTo>
                  <a:pt x="2479991" y="4100337"/>
                  <a:pt x="2447959" y="4068029"/>
                  <a:pt x="2415927" y="4056433"/>
                </a:cubicBezTo>
                <a:cubicBezTo>
                  <a:pt x="2383895" y="4051461"/>
                  <a:pt x="2351863" y="3998167"/>
                  <a:pt x="2308786" y="4023847"/>
                </a:cubicBezTo>
                <a:cubicBezTo>
                  <a:pt x="2268747" y="4083218"/>
                  <a:pt x="2225945" y="4027436"/>
                  <a:pt x="2183972" y="4021638"/>
                </a:cubicBezTo>
                <a:cubicBezTo>
                  <a:pt x="2141999" y="4015840"/>
                  <a:pt x="2096712" y="3990435"/>
                  <a:pt x="2053910" y="4015840"/>
                </a:cubicBezTo>
                <a:cubicBezTo>
                  <a:pt x="2021327" y="3988777"/>
                  <a:pt x="1986533" y="4009764"/>
                  <a:pt x="1952845" y="4029370"/>
                </a:cubicBezTo>
                <a:cubicBezTo>
                  <a:pt x="1914186" y="4040691"/>
                  <a:pt x="1847913" y="4095368"/>
                  <a:pt x="1808978" y="4076315"/>
                </a:cubicBezTo>
                <a:cubicBezTo>
                  <a:pt x="1787989" y="4062507"/>
                  <a:pt x="1787989" y="4020809"/>
                  <a:pt x="1760375" y="4055328"/>
                </a:cubicBezTo>
                <a:cubicBezTo>
                  <a:pt x="1741047" y="4013906"/>
                  <a:pt x="1720890" y="4037377"/>
                  <a:pt x="1701283" y="4055328"/>
                </a:cubicBezTo>
                <a:cubicBezTo>
                  <a:pt x="1696865" y="4039589"/>
                  <a:pt x="1666491" y="4095643"/>
                  <a:pt x="1659035" y="4053670"/>
                </a:cubicBezTo>
                <a:cubicBezTo>
                  <a:pt x="1634459" y="4037377"/>
                  <a:pt x="1636944" y="4130160"/>
                  <a:pt x="1618442" y="4088187"/>
                </a:cubicBezTo>
                <a:cubicBezTo>
                  <a:pt x="1601874" y="4075486"/>
                  <a:pt x="1580612" y="4140654"/>
                  <a:pt x="1561559" y="4108347"/>
                </a:cubicBezTo>
                <a:cubicBezTo>
                  <a:pt x="1538914" y="4080455"/>
                  <a:pt x="1536154" y="4152804"/>
                  <a:pt x="1506331" y="4118839"/>
                </a:cubicBezTo>
                <a:cubicBezTo>
                  <a:pt x="1476784" y="4151700"/>
                  <a:pt x="1441714" y="4115525"/>
                  <a:pt x="1414100" y="4120772"/>
                </a:cubicBezTo>
                <a:cubicBezTo>
                  <a:pt x="1381517" y="4153080"/>
                  <a:pt x="1364395" y="4174342"/>
                  <a:pt x="1342580" y="4166059"/>
                </a:cubicBezTo>
                <a:cubicBezTo>
                  <a:pt x="1330430" y="4234266"/>
                  <a:pt x="1315795" y="4211621"/>
                  <a:pt x="1298676" y="4193673"/>
                </a:cubicBezTo>
                <a:cubicBezTo>
                  <a:pt x="1277136" y="4215213"/>
                  <a:pt x="1240686" y="4156669"/>
                  <a:pt x="1218595" y="4193673"/>
                </a:cubicBezTo>
                <a:cubicBezTo>
                  <a:pt x="1187116" y="4194224"/>
                  <a:pt x="1181591" y="4248625"/>
                  <a:pt x="1159503" y="4182627"/>
                </a:cubicBezTo>
                <a:cubicBezTo>
                  <a:pt x="1148457" y="4220182"/>
                  <a:pt x="1153701" y="4212726"/>
                  <a:pt x="1138238" y="4171306"/>
                </a:cubicBezTo>
                <a:cubicBezTo>
                  <a:pt x="1116976" y="4141759"/>
                  <a:pt x="1097645" y="4200851"/>
                  <a:pt x="1078317" y="4191188"/>
                </a:cubicBezTo>
                <a:cubicBezTo>
                  <a:pt x="1045734" y="4225429"/>
                  <a:pt x="1010939" y="4151700"/>
                  <a:pt x="977803" y="4192844"/>
                </a:cubicBezTo>
                <a:cubicBezTo>
                  <a:pt x="943562" y="4183732"/>
                  <a:pt x="927822" y="4182903"/>
                  <a:pt x="900209" y="4223220"/>
                </a:cubicBezTo>
                <a:cubicBezTo>
                  <a:pt x="885296" y="4245862"/>
                  <a:pt x="848570" y="4208307"/>
                  <a:pt x="833107" y="4235921"/>
                </a:cubicBezTo>
                <a:cubicBezTo>
                  <a:pt x="793067" y="4185387"/>
                  <a:pt x="789200" y="4103100"/>
                  <a:pt x="725136" y="4139550"/>
                </a:cubicBezTo>
                <a:cubicBezTo>
                  <a:pt x="711331" y="4124086"/>
                  <a:pt x="704425" y="4206927"/>
                  <a:pt x="690344" y="4151700"/>
                </a:cubicBezTo>
                <a:cubicBezTo>
                  <a:pt x="682059" y="4145902"/>
                  <a:pt x="650580" y="4057262"/>
                  <a:pt x="654445" y="4115800"/>
                </a:cubicBezTo>
                <a:cubicBezTo>
                  <a:pt x="637326" y="4104479"/>
                  <a:pt x="596457" y="4019154"/>
                  <a:pt x="568844" y="4021638"/>
                </a:cubicBezTo>
                <a:cubicBezTo>
                  <a:pt x="567739" y="3988087"/>
                  <a:pt x="566566" y="3973728"/>
                  <a:pt x="565979" y="3967757"/>
                </a:cubicBezTo>
                <a:lnTo>
                  <a:pt x="565621" y="3963743"/>
                </a:lnTo>
                <a:lnTo>
                  <a:pt x="566634" y="3964202"/>
                </a:lnTo>
                <a:cubicBezTo>
                  <a:pt x="566013" y="3964202"/>
                  <a:pt x="565703" y="3963598"/>
                  <a:pt x="565621" y="3963740"/>
                </a:cubicBezTo>
                <a:lnTo>
                  <a:pt x="565621" y="3963743"/>
                </a:lnTo>
                <a:lnTo>
                  <a:pt x="532389" y="3948681"/>
                </a:lnTo>
                <a:cubicBezTo>
                  <a:pt x="520338" y="3945238"/>
                  <a:pt x="507782" y="3943563"/>
                  <a:pt x="495114" y="3943769"/>
                </a:cubicBezTo>
                <a:cubicBezTo>
                  <a:pt x="462807" y="3882465"/>
                  <a:pt x="458939" y="3927751"/>
                  <a:pt x="439887" y="3927751"/>
                </a:cubicBezTo>
                <a:cubicBezTo>
                  <a:pt x="405921" y="3926371"/>
                  <a:pt x="421385" y="3974972"/>
                  <a:pt x="396809" y="3896824"/>
                </a:cubicBezTo>
                <a:cubicBezTo>
                  <a:pt x="374718" y="3933828"/>
                  <a:pt x="304578" y="3910079"/>
                  <a:pt x="296570" y="3882465"/>
                </a:cubicBezTo>
                <a:cubicBezTo>
                  <a:pt x="257360" y="3877217"/>
                  <a:pt x="289117" y="3911461"/>
                  <a:pt x="257360" y="3863137"/>
                </a:cubicBezTo>
                <a:cubicBezTo>
                  <a:pt x="225604" y="3899033"/>
                  <a:pt x="207377" y="3863137"/>
                  <a:pt x="105208" y="3863137"/>
                </a:cubicBezTo>
                <a:cubicBezTo>
                  <a:pt x="55228" y="3815641"/>
                  <a:pt x="11875" y="3861478"/>
                  <a:pt x="0" y="3903451"/>
                </a:cubicBezTo>
                <a:lnTo>
                  <a:pt x="0" y="286048"/>
                </a:lnTo>
                <a:lnTo>
                  <a:pt x="25405" y="284114"/>
                </a:lnTo>
                <a:cubicBezTo>
                  <a:pt x="93058" y="326087"/>
                  <a:pt x="110180" y="349007"/>
                  <a:pt x="193021" y="280525"/>
                </a:cubicBezTo>
                <a:cubicBezTo>
                  <a:pt x="262054" y="291295"/>
                  <a:pt x="330536" y="274173"/>
                  <a:pt x="360083" y="274173"/>
                </a:cubicBezTo>
                <a:cubicBezTo>
                  <a:pt x="375547" y="270309"/>
                  <a:pt x="417245" y="286602"/>
                  <a:pt x="407579" y="258988"/>
                </a:cubicBezTo>
                <a:cubicBezTo>
                  <a:pt x="434610" y="234903"/>
                  <a:pt x="474560" y="232287"/>
                  <a:pt x="504504" y="252636"/>
                </a:cubicBezTo>
                <a:cubicBezTo>
                  <a:pt x="555589" y="232479"/>
                  <a:pt x="609712" y="188018"/>
                  <a:pt x="662177" y="252636"/>
                </a:cubicBezTo>
                <a:cubicBezTo>
                  <a:pt x="712792" y="245817"/>
                  <a:pt x="763810" y="242402"/>
                  <a:pt x="814880" y="242420"/>
                </a:cubicBezTo>
                <a:cubicBezTo>
                  <a:pt x="865692" y="256500"/>
                  <a:pt x="907665" y="219224"/>
                  <a:pt x="960130" y="209834"/>
                </a:cubicBezTo>
                <a:cubicBezTo>
                  <a:pt x="982775" y="268651"/>
                  <a:pt x="1020605" y="178906"/>
                  <a:pt x="1041316" y="209834"/>
                </a:cubicBezTo>
                <a:cubicBezTo>
                  <a:pt x="1053187" y="143010"/>
                  <a:pt x="1062024" y="170624"/>
                  <a:pt x="1068929" y="176973"/>
                </a:cubicBezTo>
                <a:cubicBezTo>
                  <a:pt x="1106760" y="72870"/>
                  <a:pt x="1155360" y="169795"/>
                  <a:pt x="1215556" y="149359"/>
                </a:cubicBezTo>
                <a:cubicBezTo>
                  <a:pt x="1250076" y="181945"/>
                  <a:pt x="1255596" y="113463"/>
                  <a:pt x="1285697" y="132515"/>
                </a:cubicBezTo>
                <a:cubicBezTo>
                  <a:pt x="1314966" y="104351"/>
                  <a:pt x="1360806" y="122574"/>
                  <a:pt x="1392009" y="128097"/>
                </a:cubicBezTo>
                <a:cubicBezTo>
                  <a:pt x="1422661" y="141906"/>
                  <a:pt x="1456902" y="117605"/>
                  <a:pt x="1484516" y="159300"/>
                </a:cubicBezTo>
                <a:cubicBezTo>
                  <a:pt x="1513785" y="169519"/>
                  <a:pt x="1523175" y="152398"/>
                  <a:pt x="1545817" y="204311"/>
                </a:cubicBezTo>
                <a:cubicBezTo>
                  <a:pt x="1573709" y="179182"/>
                  <a:pt x="1610985" y="226127"/>
                  <a:pt x="1646331" y="231925"/>
                </a:cubicBezTo>
                <a:cubicBezTo>
                  <a:pt x="1698523" y="305101"/>
                  <a:pt x="1748779" y="223089"/>
                  <a:pt x="1801246" y="242420"/>
                </a:cubicBezTo>
                <a:cubicBezTo>
                  <a:pt x="1840457" y="242420"/>
                  <a:pt x="1879945" y="197959"/>
                  <a:pt x="1919155" y="242420"/>
                </a:cubicBezTo>
                <a:cubicBezTo>
                  <a:pt x="1943180" y="251807"/>
                  <a:pt x="1969689" y="242420"/>
                  <a:pt x="1993438" y="242420"/>
                </a:cubicBezTo>
                <a:cubicBezTo>
                  <a:pt x="2015529" y="196028"/>
                  <a:pt x="2035411" y="262302"/>
                  <a:pt x="2058053" y="253741"/>
                </a:cubicBezTo>
                <a:cubicBezTo>
                  <a:pt x="2095332" y="195475"/>
                  <a:pt x="2099751" y="321118"/>
                  <a:pt x="2133991" y="275278"/>
                </a:cubicBezTo>
                <a:cubicBezTo>
                  <a:pt x="2156633" y="373583"/>
                  <a:pt x="2173755" y="238552"/>
                  <a:pt x="2198055" y="285497"/>
                </a:cubicBezTo>
                <a:cubicBezTo>
                  <a:pt x="2238649" y="285497"/>
                  <a:pt x="2281726" y="293504"/>
                  <a:pt x="2321490" y="285497"/>
                </a:cubicBezTo>
                <a:cubicBezTo>
                  <a:pt x="2371470" y="256225"/>
                  <a:pt x="2420070" y="223642"/>
                  <a:pt x="2470604" y="265061"/>
                </a:cubicBezTo>
                <a:cubicBezTo>
                  <a:pt x="2537981" y="262852"/>
                  <a:pt x="2592931" y="303170"/>
                  <a:pt x="2608673" y="212043"/>
                </a:cubicBezTo>
                <a:cubicBezTo>
                  <a:pt x="2609513" y="212754"/>
                  <a:pt x="2610099" y="213727"/>
                  <a:pt x="2610328" y="214806"/>
                </a:cubicBezTo>
                <a:cubicBezTo>
                  <a:pt x="2613746" y="190987"/>
                  <a:pt x="2619573" y="167580"/>
                  <a:pt x="2627725" y="144941"/>
                </a:cubicBezTo>
                <a:cubicBezTo>
                  <a:pt x="2658267" y="155496"/>
                  <a:pt x="2691711" y="140172"/>
                  <a:pt x="2703664" y="110149"/>
                </a:cubicBezTo>
                <a:cubicBezTo>
                  <a:pt x="2727686" y="69831"/>
                  <a:pt x="2736247" y="99103"/>
                  <a:pt x="2768554" y="74250"/>
                </a:cubicBezTo>
                <a:cubicBezTo>
                  <a:pt x="2787885" y="85020"/>
                  <a:pt x="2803349" y="4663"/>
                  <a:pt x="2821297" y="63482"/>
                </a:cubicBezTo>
                <a:cubicBezTo>
                  <a:pt x="2844493" y="57131"/>
                  <a:pt x="2860232" y="19022"/>
                  <a:pt x="2884532" y="26479"/>
                </a:cubicBezTo>
                <a:cubicBezTo>
                  <a:pt x="2890607" y="10463"/>
                  <a:pt x="2896924" y="3162"/>
                  <a:pt x="2903383" y="854"/>
                </a:cubicBez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3492551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015689-F2EA-428F-8DA6-E4896CBC221D}"/>
              </a:ext>
            </a:extLst>
          </p:cNvPr>
          <p:cNvSpPr>
            <a:spLocks noGrp="1"/>
          </p:cNvSpPr>
          <p:nvPr>
            <p:ph type="pic" sz="quarter" idx="10"/>
          </p:nvPr>
        </p:nvSpPr>
        <p:spPr>
          <a:xfrm>
            <a:off x="3982156" y="2812963"/>
            <a:ext cx="7333234" cy="7362825"/>
          </a:xfrm>
          <a:custGeom>
            <a:avLst/>
            <a:gdLst>
              <a:gd name="connsiteX0" fmla="*/ 1773912 w 4451626"/>
              <a:gd name="connsiteY0" fmla="*/ 823 h 4907697"/>
              <a:gd name="connsiteX1" fmla="*/ 1884907 w 4451626"/>
              <a:gd name="connsiteY1" fmla="*/ 89825 h 4907697"/>
              <a:gd name="connsiteX2" fmla="*/ 2101674 w 4451626"/>
              <a:gd name="connsiteY2" fmla="*/ 210587 h 4907697"/>
              <a:gd name="connsiteX3" fmla="*/ 2272022 w 4451626"/>
              <a:gd name="connsiteY3" fmla="*/ 237423 h 4907697"/>
              <a:gd name="connsiteX4" fmla="*/ 2335476 w 4451626"/>
              <a:gd name="connsiteY4" fmla="*/ 321285 h 4907697"/>
              <a:gd name="connsiteX5" fmla="*/ 2424911 w 4451626"/>
              <a:gd name="connsiteY5" fmla="*/ 411856 h 4907697"/>
              <a:gd name="connsiteX6" fmla="*/ 2529672 w 4451626"/>
              <a:gd name="connsiteY6" fmla="*/ 508290 h 4907697"/>
              <a:gd name="connsiteX7" fmla="*/ 2754108 w 4451626"/>
              <a:gd name="connsiteY7" fmla="*/ 508291 h 4907697"/>
              <a:gd name="connsiteX8" fmla="*/ 2937230 w 4451626"/>
              <a:gd name="connsiteY8" fmla="*/ 560289 h 4907697"/>
              <a:gd name="connsiteX9" fmla="*/ 3121206 w 4451626"/>
              <a:gd name="connsiteY9" fmla="*/ 595506 h 4907697"/>
              <a:gd name="connsiteX10" fmla="*/ 3202973 w 4451626"/>
              <a:gd name="connsiteY10" fmla="*/ 571189 h 4907697"/>
              <a:gd name="connsiteX11" fmla="*/ 3308165 w 4451626"/>
              <a:gd name="connsiteY11" fmla="*/ 564480 h 4907697"/>
              <a:gd name="connsiteX12" fmla="*/ 3481494 w 4451626"/>
              <a:gd name="connsiteY12" fmla="*/ 564479 h 4907697"/>
              <a:gd name="connsiteX13" fmla="*/ 3671861 w 4451626"/>
              <a:gd name="connsiteY13" fmla="*/ 533453 h 4907697"/>
              <a:gd name="connsiteX14" fmla="*/ 3775344 w 4451626"/>
              <a:gd name="connsiteY14" fmla="*/ 533453 h 4907697"/>
              <a:gd name="connsiteX15" fmla="*/ 3806436 w 4451626"/>
              <a:gd name="connsiteY15" fmla="*/ 455463 h 4907697"/>
              <a:gd name="connsiteX16" fmla="*/ 3976784 w 4451626"/>
              <a:gd name="connsiteY16" fmla="*/ 330503 h 4907697"/>
              <a:gd name="connsiteX17" fmla="*/ 4170552 w 4451626"/>
              <a:gd name="connsiteY17" fmla="*/ 323793 h 4907697"/>
              <a:gd name="connsiteX18" fmla="*/ 4359639 w 4451626"/>
              <a:gd name="connsiteY18" fmla="*/ 291094 h 4907697"/>
              <a:gd name="connsiteX19" fmla="*/ 4451626 w 4451626"/>
              <a:gd name="connsiteY19" fmla="*/ 268449 h 4907697"/>
              <a:gd name="connsiteX20" fmla="*/ 4451626 w 4451626"/>
              <a:gd name="connsiteY20" fmla="*/ 3931162 h 4907697"/>
              <a:gd name="connsiteX21" fmla="*/ 4445409 w 4451626"/>
              <a:gd name="connsiteY21" fmla="*/ 3933981 h 4907697"/>
              <a:gd name="connsiteX22" fmla="*/ 4398020 w 4451626"/>
              <a:gd name="connsiteY22" fmla="*/ 3942359 h 4907697"/>
              <a:gd name="connsiteX23" fmla="*/ 4268327 w 4451626"/>
              <a:gd name="connsiteY23" fmla="*/ 4021323 h 4907697"/>
              <a:gd name="connsiteX24" fmla="*/ 4256491 w 4451626"/>
              <a:gd name="connsiteY24" fmla="*/ 4076195 h 4907697"/>
              <a:gd name="connsiteX25" fmla="*/ 4161409 w 4451626"/>
              <a:gd name="connsiteY25" fmla="*/ 4128953 h 4907697"/>
              <a:gd name="connsiteX26" fmla="*/ 3967670 w 4451626"/>
              <a:gd name="connsiteY26" fmla="*/ 4177628 h 4907697"/>
              <a:gd name="connsiteX27" fmla="*/ 3824129 w 4451626"/>
              <a:gd name="connsiteY27" fmla="*/ 4220825 h 4907697"/>
              <a:gd name="connsiteX28" fmla="*/ 3678936 w 4451626"/>
              <a:gd name="connsiteY28" fmla="*/ 4220001 h 4907697"/>
              <a:gd name="connsiteX29" fmla="*/ 3566327 w 4451626"/>
              <a:gd name="connsiteY29" fmla="*/ 4159097 h 4907697"/>
              <a:gd name="connsiteX30" fmla="*/ 3428172 w 4451626"/>
              <a:gd name="connsiteY30" fmla="*/ 4175966 h 4907697"/>
              <a:gd name="connsiteX31" fmla="*/ 3387595 w 4451626"/>
              <a:gd name="connsiteY31" fmla="*/ 4186161 h 4907697"/>
              <a:gd name="connsiteX32" fmla="*/ 3324045 w 4451626"/>
              <a:gd name="connsiteY32" fmla="*/ 4191423 h 4907697"/>
              <a:gd name="connsiteX33" fmla="*/ 3191392 w 4451626"/>
              <a:gd name="connsiteY33" fmla="*/ 4215993 h 4907697"/>
              <a:gd name="connsiteX34" fmla="*/ 3132236 w 4451626"/>
              <a:gd name="connsiteY34" fmla="*/ 4194851 h 4907697"/>
              <a:gd name="connsiteX35" fmla="*/ 2966766 w 4451626"/>
              <a:gd name="connsiteY35" fmla="*/ 4211448 h 4907697"/>
              <a:gd name="connsiteX36" fmla="*/ 2904571 w 4451626"/>
              <a:gd name="connsiteY36" fmla="*/ 4264699 h 4907697"/>
              <a:gd name="connsiteX37" fmla="*/ 2823555 w 4451626"/>
              <a:gd name="connsiteY37" fmla="*/ 4342465 h 4907697"/>
              <a:gd name="connsiteX38" fmla="*/ 2784529 w 4451626"/>
              <a:gd name="connsiteY38" fmla="*/ 4374326 h 4907697"/>
              <a:gd name="connsiteX39" fmla="*/ 2653721 w 4451626"/>
              <a:gd name="connsiteY39" fmla="*/ 4474655 h 4907697"/>
              <a:gd name="connsiteX40" fmla="*/ 2547345 w 4451626"/>
              <a:gd name="connsiteY40" fmla="*/ 4523761 h 4907697"/>
              <a:gd name="connsiteX41" fmla="*/ 2513736 w 4451626"/>
              <a:gd name="connsiteY41" fmla="*/ 4557831 h 4907697"/>
              <a:gd name="connsiteX42" fmla="*/ 2398415 w 4451626"/>
              <a:gd name="connsiteY42" fmla="*/ 4593290 h 4907697"/>
              <a:gd name="connsiteX43" fmla="*/ 2346057 w 4451626"/>
              <a:gd name="connsiteY43" fmla="*/ 4643096 h 4907697"/>
              <a:gd name="connsiteX44" fmla="*/ 2272529 w 4451626"/>
              <a:gd name="connsiteY44" fmla="*/ 4661569 h 4907697"/>
              <a:gd name="connsiteX45" fmla="*/ 2132331 w 4451626"/>
              <a:gd name="connsiteY45" fmla="*/ 4692254 h 4907697"/>
              <a:gd name="connsiteX46" fmla="*/ 1999019 w 4451626"/>
              <a:gd name="connsiteY46" fmla="*/ 4740019 h 4907697"/>
              <a:gd name="connsiteX47" fmla="*/ 1826475 w 4451626"/>
              <a:gd name="connsiteY47" fmla="*/ 4773635 h 4907697"/>
              <a:gd name="connsiteX48" fmla="*/ 1643415 w 4451626"/>
              <a:gd name="connsiteY48" fmla="*/ 4819627 h 4907697"/>
              <a:gd name="connsiteX49" fmla="*/ 1508104 w 4451626"/>
              <a:gd name="connsiteY49" fmla="*/ 4855571 h 4907697"/>
              <a:gd name="connsiteX50" fmla="*/ 1371875 w 4451626"/>
              <a:gd name="connsiteY50" fmla="*/ 4887849 h 4907697"/>
              <a:gd name="connsiteX51" fmla="*/ 1286633 w 4451626"/>
              <a:gd name="connsiteY51" fmla="*/ 4871316 h 4907697"/>
              <a:gd name="connsiteX52" fmla="*/ 1101040 w 4451626"/>
              <a:gd name="connsiteY52" fmla="*/ 4838800 h 4907697"/>
              <a:gd name="connsiteX53" fmla="*/ 1009129 w 4451626"/>
              <a:gd name="connsiteY53" fmla="*/ 4797020 h 4907697"/>
              <a:gd name="connsiteX54" fmla="*/ 922792 w 4451626"/>
              <a:gd name="connsiteY54" fmla="*/ 4692214 h 4907697"/>
              <a:gd name="connsiteX55" fmla="*/ 801491 w 4451626"/>
              <a:gd name="connsiteY55" fmla="*/ 4701280 h 4907697"/>
              <a:gd name="connsiteX56" fmla="*/ 687225 w 4451626"/>
              <a:gd name="connsiteY56" fmla="*/ 4725449 h 4907697"/>
              <a:gd name="connsiteX57" fmla="*/ 602935 w 4451626"/>
              <a:gd name="connsiteY57" fmla="*/ 4743704 h 4907697"/>
              <a:gd name="connsiteX58" fmla="*/ 495631 w 4451626"/>
              <a:gd name="connsiteY58" fmla="*/ 4715524 h 4907697"/>
              <a:gd name="connsiteX59" fmla="*/ 320809 w 4451626"/>
              <a:gd name="connsiteY59" fmla="*/ 4759446 h 4907697"/>
              <a:gd name="connsiteX60" fmla="*/ 201536 w 4451626"/>
              <a:gd name="connsiteY60" fmla="*/ 4808873 h 4907697"/>
              <a:gd name="connsiteX61" fmla="*/ 200617 w 4451626"/>
              <a:gd name="connsiteY61" fmla="*/ 4805212 h 4907697"/>
              <a:gd name="connsiteX62" fmla="*/ 195305 w 4451626"/>
              <a:gd name="connsiteY62" fmla="*/ 4829248 h 4907697"/>
              <a:gd name="connsiteX63" fmla="*/ 134286 w 4451626"/>
              <a:gd name="connsiteY63" fmla="*/ 4844580 h 4907697"/>
              <a:gd name="connsiteX64" fmla="*/ 36041 w 4451626"/>
              <a:gd name="connsiteY64" fmla="*/ 4869263 h 4907697"/>
              <a:gd name="connsiteX65" fmla="*/ 12246 w 4451626"/>
              <a:gd name="connsiteY65" fmla="*/ 4875240 h 4907697"/>
              <a:gd name="connsiteX66" fmla="*/ 20400 w 4451626"/>
              <a:gd name="connsiteY66" fmla="*/ 4907697 h 4907697"/>
              <a:gd name="connsiteX67" fmla="*/ 1 w 4451626"/>
              <a:gd name="connsiteY67" fmla="*/ 4907697 h 4907697"/>
              <a:gd name="connsiteX68" fmla="*/ 0 w 4451626"/>
              <a:gd name="connsiteY68" fmla="*/ 159424 h 4907697"/>
              <a:gd name="connsiteX69" fmla="*/ 14054 w 4451626"/>
              <a:gd name="connsiteY69" fmla="*/ 159423 h 4907697"/>
              <a:gd name="connsiteX70" fmla="*/ 172906 w 4451626"/>
              <a:gd name="connsiteY70" fmla="*/ 120016 h 4907697"/>
              <a:gd name="connsiteX71" fmla="*/ 352197 w 4451626"/>
              <a:gd name="connsiteY71" fmla="*/ 150206 h 4907697"/>
              <a:gd name="connsiteX72" fmla="*/ 483790 w 4451626"/>
              <a:gd name="connsiteY72" fmla="*/ 182068 h 4907697"/>
              <a:gd name="connsiteX73" fmla="*/ 616662 w 4451626"/>
              <a:gd name="connsiteY73" fmla="*/ 210586 h 4907697"/>
              <a:gd name="connsiteX74" fmla="*/ 749958 w 4451626"/>
              <a:gd name="connsiteY74" fmla="*/ 210587 h 4907697"/>
              <a:gd name="connsiteX75" fmla="*/ 883255 w 4451626"/>
              <a:gd name="connsiteY75" fmla="*/ 210587 h 4907697"/>
              <a:gd name="connsiteX76" fmla="*/ 1064253 w 4451626"/>
              <a:gd name="connsiteY76" fmla="*/ 144334 h 4907697"/>
              <a:gd name="connsiteX77" fmla="*/ 1172847 w 4451626"/>
              <a:gd name="connsiteY77" fmla="*/ 60472 h 4907697"/>
              <a:gd name="connsiteX78" fmla="*/ 1415595 w 4451626"/>
              <a:gd name="connsiteY78" fmla="*/ 52080 h 4907697"/>
              <a:gd name="connsiteX79" fmla="*/ 1658769 w 4451626"/>
              <a:gd name="connsiteY79" fmla="*/ 62143 h 4907697"/>
              <a:gd name="connsiteX80" fmla="*/ 1773912 w 4451626"/>
              <a:gd name="connsiteY80" fmla="*/ 823 h 490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451626" h="4907697">
                <a:moveTo>
                  <a:pt x="1773912" y="823"/>
                </a:moveTo>
                <a:cubicBezTo>
                  <a:pt x="1812932" y="-4523"/>
                  <a:pt x="1851262" y="15185"/>
                  <a:pt x="1884907" y="89825"/>
                </a:cubicBezTo>
                <a:cubicBezTo>
                  <a:pt x="1952192" y="239096"/>
                  <a:pt x="2019907" y="211423"/>
                  <a:pt x="2101674" y="210587"/>
                </a:cubicBezTo>
                <a:cubicBezTo>
                  <a:pt x="2158739" y="301993"/>
                  <a:pt x="2226028" y="219805"/>
                  <a:pt x="2272022" y="237423"/>
                </a:cubicBezTo>
                <a:cubicBezTo>
                  <a:pt x="2293742" y="175359"/>
                  <a:pt x="2314609" y="275157"/>
                  <a:pt x="2335476" y="321285"/>
                </a:cubicBezTo>
                <a:cubicBezTo>
                  <a:pt x="2364859" y="366566"/>
                  <a:pt x="2395951" y="350629"/>
                  <a:pt x="2424911" y="411856"/>
                </a:cubicBezTo>
                <a:cubicBezTo>
                  <a:pt x="2460680" y="318767"/>
                  <a:pt x="2480272" y="452945"/>
                  <a:pt x="2529672" y="508290"/>
                </a:cubicBezTo>
                <a:cubicBezTo>
                  <a:pt x="2603348" y="515845"/>
                  <a:pt x="2680434" y="508291"/>
                  <a:pt x="2754108" y="508291"/>
                </a:cubicBezTo>
                <a:cubicBezTo>
                  <a:pt x="2815434" y="498226"/>
                  <a:pt x="2875905" y="610606"/>
                  <a:pt x="2937230" y="560289"/>
                </a:cubicBezTo>
                <a:cubicBezTo>
                  <a:pt x="2998131" y="555252"/>
                  <a:pt x="3059032" y="502427"/>
                  <a:pt x="3121206" y="595506"/>
                </a:cubicBezTo>
                <a:cubicBezTo>
                  <a:pt x="3152722" y="668468"/>
                  <a:pt x="3174014" y="679368"/>
                  <a:pt x="3202973" y="571189"/>
                </a:cubicBezTo>
                <a:cubicBezTo>
                  <a:pt x="3238322" y="671823"/>
                  <a:pt x="3272392" y="636605"/>
                  <a:pt x="3308165" y="564480"/>
                </a:cubicBezTo>
                <a:cubicBezTo>
                  <a:pt x="3363101" y="480617"/>
                  <a:pt x="3428263" y="443718"/>
                  <a:pt x="3481494" y="564479"/>
                </a:cubicBezTo>
                <a:cubicBezTo>
                  <a:pt x="3547077" y="522553"/>
                  <a:pt x="3604571" y="618988"/>
                  <a:pt x="3671861" y="533453"/>
                </a:cubicBezTo>
                <a:cubicBezTo>
                  <a:pt x="3698687" y="565316"/>
                  <a:pt x="3751920" y="511644"/>
                  <a:pt x="3775344" y="533453"/>
                </a:cubicBezTo>
                <a:cubicBezTo>
                  <a:pt x="3789826" y="573706"/>
                  <a:pt x="3797919" y="327993"/>
                  <a:pt x="3806436" y="455463"/>
                </a:cubicBezTo>
                <a:cubicBezTo>
                  <a:pt x="3853280" y="411010"/>
                  <a:pt x="3934197" y="287739"/>
                  <a:pt x="3976784" y="330503"/>
                </a:cubicBezTo>
                <a:cubicBezTo>
                  <a:pt x="4030442" y="230714"/>
                  <a:pt x="4046198" y="292767"/>
                  <a:pt x="4170552" y="323793"/>
                </a:cubicBezTo>
                <a:cubicBezTo>
                  <a:pt x="4228900" y="296958"/>
                  <a:pt x="4280854" y="217295"/>
                  <a:pt x="4359639" y="291094"/>
                </a:cubicBezTo>
                <a:cubicBezTo>
                  <a:pt x="4387543" y="259698"/>
                  <a:pt x="4420660" y="251545"/>
                  <a:pt x="4451626" y="268449"/>
                </a:cubicBezTo>
                <a:lnTo>
                  <a:pt x="4451626" y="3931162"/>
                </a:lnTo>
                <a:lnTo>
                  <a:pt x="4445409" y="3933981"/>
                </a:lnTo>
                <a:cubicBezTo>
                  <a:pt x="4431407" y="3929713"/>
                  <a:pt x="4407920" y="3886555"/>
                  <a:pt x="4398020" y="3942359"/>
                </a:cubicBezTo>
                <a:cubicBezTo>
                  <a:pt x="4353557" y="3961637"/>
                  <a:pt x="4345452" y="4142395"/>
                  <a:pt x="4268327" y="4021323"/>
                </a:cubicBezTo>
                <a:cubicBezTo>
                  <a:pt x="4232652" y="4049747"/>
                  <a:pt x="4255055" y="4022714"/>
                  <a:pt x="4256491" y="4076195"/>
                </a:cubicBezTo>
                <a:cubicBezTo>
                  <a:pt x="4241532" y="4074763"/>
                  <a:pt x="4218482" y="4198621"/>
                  <a:pt x="4161409" y="4128953"/>
                </a:cubicBezTo>
                <a:cubicBezTo>
                  <a:pt x="4091207" y="4121940"/>
                  <a:pt x="4033806" y="4167172"/>
                  <a:pt x="3967670" y="4177628"/>
                </a:cubicBezTo>
                <a:cubicBezTo>
                  <a:pt x="3923120" y="4184927"/>
                  <a:pt x="3864814" y="4171034"/>
                  <a:pt x="3824129" y="4220825"/>
                </a:cubicBezTo>
                <a:cubicBezTo>
                  <a:pt x="3786051" y="4279694"/>
                  <a:pt x="3728187" y="4255959"/>
                  <a:pt x="3678936" y="4220001"/>
                </a:cubicBezTo>
                <a:cubicBezTo>
                  <a:pt x="3623380" y="4143466"/>
                  <a:pt x="3603768" y="4141579"/>
                  <a:pt x="3566327" y="4159097"/>
                </a:cubicBezTo>
                <a:cubicBezTo>
                  <a:pt x="3540469" y="4230465"/>
                  <a:pt x="3474798" y="4182093"/>
                  <a:pt x="3428172" y="4175966"/>
                </a:cubicBezTo>
                <a:cubicBezTo>
                  <a:pt x="3398267" y="4113742"/>
                  <a:pt x="3418266" y="4251435"/>
                  <a:pt x="3387595" y="4186161"/>
                </a:cubicBezTo>
                <a:cubicBezTo>
                  <a:pt x="3360482" y="4164753"/>
                  <a:pt x="3334833" y="4151735"/>
                  <a:pt x="3324045" y="4191423"/>
                </a:cubicBezTo>
                <a:cubicBezTo>
                  <a:pt x="3286822" y="4200775"/>
                  <a:pt x="3233540" y="4243030"/>
                  <a:pt x="3191392" y="4215993"/>
                </a:cubicBezTo>
                <a:cubicBezTo>
                  <a:pt x="3131703" y="4064917"/>
                  <a:pt x="3138653" y="4135178"/>
                  <a:pt x="3132236" y="4194851"/>
                </a:cubicBezTo>
                <a:cubicBezTo>
                  <a:pt x="3089222" y="4209550"/>
                  <a:pt x="3002101" y="4153269"/>
                  <a:pt x="2966766" y="4211448"/>
                </a:cubicBezTo>
                <a:cubicBezTo>
                  <a:pt x="2922137" y="4213255"/>
                  <a:pt x="2920144" y="4205322"/>
                  <a:pt x="2904571" y="4264699"/>
                </a:cubicBezTo>
                <a:cubicBezTo>
                  <a:pt x="2922392" y="4433754"/>
                  <a:pt x="2864247" y="4362406"/>
                  <a:pt x="2823555" y="4342465"/>
                </a:cubicBezTo>
                <a:cubicBezTo>
                  <a:pt x="2800064" y="4348367"/>
                  <a:pt x="2811280" y="4412368"/>
                  <a:pt x="2784529" y="4374326"/>
                </a:cubicBezTo>
                <a:cubicBezTo>
                  <a:pt x="2714405" y="4300477"/>
                  <a:pt x="2694508" y="4382670"/>
                  <a:pt x="2653721" y="4474655"/>
                </a:cubicBezTo>
                <a:cubicBezTo>
                  <a:pt x="2620322" y="4495163"/>
                  <a:pt x="2584617" y="4511645"/>
                  <a:pt x="2547345" y="4523761"/>
                </a:cubicBezTo>
                <a:cubicBezTo>
                  <a:pt x="2548639" y="4588308"/>
                  <a:pt x="2524472" y="4538590"/>
                  <a:pt x="2513736" y="4557831"/>
                </a:cubicBezTo>
                <a:cubicBezTo>
                  <a:pt x="2472528" y="4550019"/>
                  <a:pt x="2435794" y="4587145"/>
                  <a:pt x="2398415" y="4593290"/>
                </a:cubicBezTo>
                <a:cubicBezTo>
                  <a:pt x="2371028" y="4595305"/>
                  <a:pt x="2371751" y="4626589"/>
                  <a:pt x="2346057" y="4643096"/>
                </a:cubicBezTo>
                <a:cubicBezTo>
                  <a:pt x="2315505" y="4614444"/>
                  <a:pt x="2277171" y="4585802"/>
                  <a:pt x="2272529" y="4661569"/>
                </a:cubicBezTo>
                <a:cubicBezTo>
                  <a:pt x="2224765" y="4658651"/>
                  <a:pt x="2208058" y="4792268"/>
                  <a:pt x="2132331" y="4692254"/>
                </a:cubicBezTo>
                <a:cubicBezTo>
                  <a:pt x="2084427" y="4700396"/>
                  <a:pt x="2046867" y="4748432"/>
                  <a:pt x="1999019" y="4740019"/>
                </a:cubicBezTo>
                <a:cubicBezTo>
                  <a:pt x="1960348" y="4814606"/>
                  <a:pt x="1885685" y="4778221"/>
                  <a:pt x="1826475" y="4773635"/>
                </a:cubicBezTo>
                <a:cubicBezTo>
                  <a:pt x="1763404" y="4797592"/>
                  <a:pt x="1724855" y="4846847"/>
                  <a:pt x="1643415" y="4819627"/>
                </a:cubicBezTo>
                <a:cubicBezTo>
                  <a:pt x="1586224" y="4781774"/>
                  <a:pt x="1521992" y="4723635"/>
                  <a:pt x="1508104" y="4855571"/>
                </a:cubicBezTo>
                <a:cubicBezTo>
                  <a:pt x="1471383" y="4901771"/>
                  <a:pt x="1420713" y="4895040"/>
                  <a:pt x="1371875" y="4887849"/>
                </a:cubicBezTo>
                <a:cubicBezTo>
                  <a:pt x="1337648" y="4912991"/>
                  <a:pt x="1335572" y="4899564"/>
                  <a:pt x="1286633" y="4871316"/>
                </a:cubicBezTo>
                <a:cubicBezTo>
                  <a:pt x="1219798" y="4872538"/>
                  <a:pt x="1172010" y="4851460"/>
                  <a:pt x="1101040" y="4838800"/>
                </a:cubicBezTo>
                <a:cubicBezTo>
                  <a:pt x="1057207" y="4870896"/>
                  <a:pt x="1047834" y="4816814"/>
                  <a:pt x="1009129" y="4797020"/>
                </a:cubicBezTo>
                <a:cubicBezTo>
                  <a:pt x="1005901" y="4777723"/>
                  <a:pt x="960460" y="4674315"/>
                  <a:pt x="922792" y="4692214"/>
                </a:cubicBezTo>
                <a:cubicBezTo>
                  <a:pt x="882420" y="4751009"/>
                  <a:pt x="862307" y="4775523"/>
                  <a:pt x="801491" y="4701280"/>
                </a:cubicBezTo>
                <a:cubicBezTo>
                  <a:pt x="761904" y="4698680"/>
                  <a:pt x="722368" y="4707044"/>
                  <a:pt x="687225" y="4725449"/>
                </a:cubicBezTo>
                <a:cubicBezTo>
                  <a:pt x="598774" y="4705179"/>
                  <a:pt x="659961" y="4899666"/>
                  <a:pt x="602935" y="4743704"/>
                </a:cubicBezTo>
                <a:cubicBezTo>
                  <a:pt x="512007" y="4690327"/>
                  <a:pt x="517091" y="4667963"/>
                  <a:pt x="495631" y="4715524"/>
                </a:cubicBezTo>
                <a:cubicBezTo>
                  <a:pt x="435741" y="4785708"/>
                  <a:pt x="370370" y="4733368"/>
                  <a:pt x="320809" y="4759446"/>
                </a:cubicBezTo>
                <a:cubicBezTo>
                  <a:pt x="224174" y="4790534"/>
                  <a:pt x="257679" y="4863208"/>
                  <a:pt x="201536" y="4808873"/>
                </a:cubicBezTo>
                <a:cubicBezTo>
                  <a:pt x="200896" y="4807760"/>
                  <a:pt x="200576" y="4806491"/>
                  <a:pt x="200617" y="4805212"/>
                </a:cubicBezTo>
                <a:cubicBezTo>
                  <a:pt x="199555" y="4811315"/>
                  <a:pt x="197657" y="4819252"/>
                  <a:pt x="195305" y="4829248"/>
                </a:cubicBezTo>
                <a:cubicBezTo>
                  <a:pt x="168474" y="4851560"/>
                  <a:pt x="132565" y="4873882"/>
                  <a:pt x="134286" y="4844580"/>
                </a:cubicBezTo>
                <a:cubicBezTo>
                  <a:pt x="99271" y="4849811"/>
                  <a:pt x="60325" y="4885868"/>
                  <a:pt x="36041" y="4869263"/>
                </a:cubicBezTo>
                <a:cubicBezTo>
                  <a:pt x="27500" y="4871409"/>
                  <a:pt x="27965" y="4875835"/>
                  <a:pt x="12246" y="4875240"/>
                </a:cubicBezTo>
                <a:lnTo>
                  <a:pt x="20400" y="4907697"/>
                </a:lnTo>
                <a:lnTo>
                  <a:pt x="1" y="4907697"/>
                </a:lnTo>
                <a:lnTo>
                  <a:pt x="0" y="159424"/>
                </a:lnTo>
                <a:cubicBezTo>
                  <a:pt x="4672" y="158588"/>
                  <a:pt x="9380" y="158588"/>
                  <a:pt x="14054" y="159423"/>
                </a:cubicBezTo>
                <a:cubicBezTo>
                  <a:pt x="65158" y="65498"/>
                  <a:pt x="116686" y="149361"/>
                  <a:pt x="172906" y="120016"/>
                </a:cubicBezTo>
                <a:cubicBezTo>
                  <a:pt x="234657" y="52080"/>
                  <a:pt x="289593" y="89824"/>
                  <a:pt x="352197" y="150206"/>
                </a:cubicBezTo>
                <a:cubicBezTo>
                  <a:pt x="397766" y="118333"/>
                  <a:pt x="440777" y="22735"/>
                  <a:pt x="483790" y="182068"/>
                </a:cubicBezTo>
                <a:cubicBezTo>
                  <a:pt x="526377" y="125042"/>
                  <a:pt x="568964" y="182068"/>
                  <a:pt x="616662" y="210586"/>
                </a:cubicBezTo>
                <a:cubicBezTo>
                  <a:pt x="664359" y="239095"/>
                  <a:pt x="705243" y="347274"/>
                  <a:pt x="749958" y="210587"/>
                </a:cubicBezTo>
                <a:cubicBezTo>
                  <a:pt x="792545" y="306184"/>
                  <a:pt x="838964" y="126724"/>
                  <a:pt x="883255" y="210587"/>
                </a:cubicBezTo>
                <a:cubicBezTo>
                  <a:pt x="953097" y="272639"/>
                  <a:pt x="1002074" y="237422"/>
                  <a:pt x="1064253" y="144334"/>
                </a:cubicBezTo>
                <a:cubicBezTo>
                  <a:pt x="1101180" y="120191"/>
                  <a:pt x="1137431" y="92193"/>
                  <a:pt x="1172847" y="60472"/>
                </a:cubicBezTo>
                <a:cubicBezTo>
                  <a:pt x="1252061" y="23572"/>
                  <a:pt x="1333828" y="73052"/>
                  <a:pt x="1415595" y="52080"/>
                </a:cubicBezTo>
                <a:cubicBezTo>
                  <a:pt x="1496937" y="207231"/>
                  <a:pt x="1578705" y="-13328"/>
                  <a:pt x="1658769" y="62143"/>
                </a:cubicBezTo>
                <a:cubicBezTo>
                  <a:pt x="1695178" y="36567"/>
                  <a:pt x="1734891" y="6168"/>
                  <a:pt x="1773912" y="823"/>
                </a:cubicBezTo>
                <a:close/>
              </a:path>
            </a:pathLst>
          </a:custGeom>
          <a:solidFill>
            <a:schemeClr val="bg1">
              <a:alpha val="30000"/>
            </a:schemeClr>
          </a:solidFill>
        </p:spPr>
        <p:txBody>
          <a:bodyPr wrap="square">
            <a:noAutofit/>
          </a:bodyPr>
          <a:lstStyle>
            <a:lvl1pPr>
              <a:defRPr lang="en-ID" sz="3600">
                <a:solidFill>
                  <a:schemeClr val="bg1"/>
                </a:solidFill>
              </a:defRPr>
            </a:lvl1pPr>
          </a:lstStyle>
          <a:p>
            <a:pPr marL="0" lvl="0" indent="0">
              <a:buNone/>
            </a:pPr>
            <a:endParaRPr lang="en-ID"/>
          </a:p>
        </p:txBody>
      </p:sp>
    </p:spTree>
    <p:extLst>
      <p:ext uri="{BB962C8B-B14F-4D97-AF65-F5344CB8AC3E}">
        <p14:creationId xmlns:p14="http://schemas.microsoft.com/office/powerpoint/2010/main" val="3865344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17A50B8-E72A-4640-90BD-85237D06EF4B}"/>
              </a:ext>
            </a:extLst>
          </p:cNvPr>
          <p:cNvSpPr>
            <a:spLocks noGrp="1"/>
          </p:cNvSpPr>
          <p:nvPr>
            <p:ph type="pic" sz="quarter" idx="10"/>
          </p:nvPr>
        </p:nvSpPr>
        <p:spPr>
          <a:xfrm>
            <a:off x="2053232" y="1440300"/>
            <a:ext cx="7256441" cy="7423392"/>
          </a:xfrm>
          <a:custGeom>
            <a:avLst/>
            <a:gdLst>
              <a:gd name="connsiteX0" fmla="*/ 0 w 4034971"/>
              <a:gd name="connsiteY0" fmla="*/ 0 h 4948928"/>
              <a:gd name="connsiteX1" fmla="*/ 4034971 w 4034971"/>
              <a:gd name="connsiteY1" fmla="*/ 0 h 4948928"/>
              <a:gd name="connsiteX2" fmla="*/ 4034971 w 4034971"/>
              <a:gd name="connsiteY2" fmla="*/ 4948928 h 4948928"/>
              <a:gd name="connsiteX3" fmla="*/ 0 w 4034971"/>
              <a:gd name="connsiteY3" fmla="*/ 4948928 h 4948928"/>
            </a:gdLst>
            <a:ahLst/>
            <a:cxnLst>
              <a:cxn ang="0">
                <a:pos x="connsiteX0" y="connsiteY0"/>
              </a:cxn>
              <a:cxn ang="0">
                <a:pos x="connsiteX1" y="connsiteY1"/>
              </a:cxn>
              <a:cxn ang="0">
                <a:pos x="connsiteX2" y="connsiteY2"/>
              </a:cxn>
              <a:cxn ang="0">
                <a:pos x="connsiteX3" y="connsiteY3"/>
              </a:cxn>
            </a:cxnLst>
            <a:rect l="l" t="t" r="r" b="b"/>
            <a:pathLst>
              <a:path w="4034971" h="4948928">
                <a:moveTo>
                  <a:pt x="0" y="0"/>
                </a:moveTo>
                <a:lnTo>
                  <a:pt x="4034971" y="0"/>
                </a:lnTo>
                <a:lnTo>
                  <a:pt x="4034971" y="4948928"/>
                </a:lnTo>
                <a:lnTo>
                  <a:pt x="0" y="4948928"/>
                </a:lnTo>
                <a:close/>
              </a:path>
            </a:pathLst>
          </a:custGeom>
          <a:solidFill>
            <a:schemeClr val="bg1">
              <a:alpha val="30000"/>
            </a:schemeClr>
          </a:solidFill>
        </p:spPr>
        <p:txBody>
          <a:bodyPr wrap="square">
            <a:noAutofit/>
          </a:bodyPr>
          <a:lstStyle>
            <a:lvl1pPr>
              <a:defRPr lang="en-ID" sz="3600">
                <a:solidFill>
                  <a:schemeClr val="bg1"/>
                </a:solidFill>
              </a:defRPr>
            </a:lvl1pPr>
          </a:lstStyle>
          <a:p>
            <a:pPr marL="0" lvl="0" indent="0">
              <a:buNone/>
            </a:pPr>
            <a:endParaRPr lang="en-ID"/>
          </a:p>
        </p:txBody>
      </p:sp>
    </p:spTree>
    <p:extLst>
      <p:ext uri="{BB962C8B-B14F-4D97-AF65-F5344CB8AC3E}">
        <p14:creationId xmlns:p14="http://schemas.microsoft.com/office/powerpoint/2010/main" val="1936701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33026D8-79A9-4B9F-AE63-96B1EF911F65}"/>
              </a:ext>
            </a:extLst>
          </p:cNvPr>
          <p:cNvSpPr>
            <a:spLocks noGrp="1"/>
          </p:cNvSpPr>
          <p:nvPr>
            <p:ph type="pic" sz="quarter" idx="10"/>
          </p:nvPr>
        </p:nvSpPr>
        <p:spPr>
          <a:xfrm>
            <a:off x="9509442" y="3775721"/>
            <a:ext cx="7528594" cy="5283794"/>
          </a:xfrm>
          <a:custGeom>
            <a:avLst/>
            <a:gdLst>
              <a:gd name="connsiteX0" fmla="*/ 21314 w 5038805"/>
              <a:gd name="connsiteY0" fmla="*/ 0 h 3536385"/>
              <a:gd name="connsiteX1" fmla="*/ 4796063 w 5038805"/>
              <a:gd name="connsiteY1" fmla="*/ 0 h 3536385"/>
              <a:gd name="connsiteX2" fmla="*/ 4849933 w 5038805"/>
              <a:gd name="connsiteY2" fmla="*/ 71606 h 3536385"/>
              <a:gd name="connsiteX3" fmla="*/ 4849933 w 5038805"/>
              <a:gd name="connsiteY3" fmla="*/ 212195 h 3536385"/>
              <a:gd name="connsiteX4" fmla="*/ 4849933 w 5038805"/>
              <a:gd name="connsiteY4" fmla="*/ 395487 h 3536385"/>
              <a:gd name="connsiteX5" fmla="*/ 4863727 w 5038805"/>
              <a:gd name="connsiteY5" fmla="*/ 536403 h 3536385"/>
              <a:gd name="connsiteX6" fmla="*/ 4825297 w 5038805"/>
              <a:gd name="connsiteY6" fmla="*/ 662538 h 3536385"/>
              <a:gd name="connsiteX7" fmla="*/ 4786535 w 5038805"/>
              <a:gd name="connsiteY7" fmla="*/ 789987 h 3536385"/>
              <a:gd name="connsiteX8" fmla="*/ 4783907 w 5038805"/>
              <a:gd name="connsiteY8" fmla="*/ 938459 h 3536385"/>
              <a:gd name="connsiteX9" fmla="*/ 4777009 w 5038805"/>
              <a:gd name="connsiteY9" fmla="*/ 1093172 h 3536385"/>
              <a:gd name="connsiteX10" fmla="*/ 4793104 w 5038805"/>
              <a:gd name="connsiteY10" fmla="*/ 1213393 h 3536385"/>
              <a:gd name="connsiteX11" fmla="*/ 4848947 w 5038805"/>
              <a:gd name="connsiteY11" fmla="*/ 1384529 h 3536385"/>
              <a:gd name="connsiteX12" fmla="*/ 4823983 w 5038805"/>
              <a:gd name="connsiteY12" fmla="*/ 1442345 h 3536385"/>
              <a:gd name="connsiteX13" fmla="*/ 4823983 w 5038805"/>
              <a:gd name="connsiteY13" fmla="*/ 1512637 h 3536385"/>
              <a:gd name="connsiteX14" fmla="*/ 4822010 w 5038805"/>
              <a:gd name="connsiteY14" fmla="*/ 1562893 h 3536385"/>
              <a:gd name="connsiteX15" fmla="*/ 4863069 w 5038805"/>
              <a:gd name="connsiteY15" fmla="*/ 1611180 h 3536385"/>
              <a:gd name="connsiteX16" fmla="*/ 4887051 w 5038805"/>
              <a:gd name="connsiteY16" fmla="*/ 1678845 h 3536385"/>
              <a:gd name="connsiteX17" fmla="*/ 4899531 w 5038805"/>
              <a:gd name="connsiteY17" fmla="*/ 1744540 h 3536385"/>
              <a:gd name="connsiteX18" fmla="*/ 4901831 w 5038805"/>
              <a:gd name="connsiteY18" fmla="*/ 1854253 h 3536385"/>
              <a:gd name="connsiteX19" fmla="*/ 4955701 w 5038805"/>
              <a:gd name="connsiteY19" fmla="*/ 1939330 h 3536385"/>
              <a:gd name="connsiteX20" fmla="*/ 4988549 w 5038805"/>
              <a:gd name="connsiteY20" fmla="*/ 1991555 h 3536385"/>
              <a:gd name="connsiteX21" fmla="*/ 4988549 w 5038805"/>
              <a:gd name="connsiteY21" fmla="*/ 2086815 h 3536385"/>
              <a:gd name="connsiteX22" fmla="*/ 4975410 w 5038805"/>
              <a:gd name="connsiteY22" fmla="*/ 2157108 h 3536385"/>
              <a:gd name="connsiteX23" fmla="*/ 4961943 w 5038805"/>
              <a:gd name="connsiteY23" fmla="*/ 2182403 h 3536385"/>
              <a:gd name="connsiteX24" fmla="*/ 4985593 w 5038805"/>
              <a:gd name="connsiteY24" fmla="*/ 2253682 h 3536385"/>
              <a:gd name="connsiteX25" fmla="*/ 4987563 w 5038805"/>
              <a:gd name="connsiteY25" fmla="*/ 2373247 h 3536385"/>
              <a:gd name="connsiteX26" fmla="*/ 5023697 w 5038805"/>
              <a:gd name="connsiteY26" fmla="*/ 2465549 h 3536385"/>
              <a:gd name="connsiteX27" fmla="*/ 5038805 w 5038805"/>
              <a:gd name="connsiteY27" fmla="*/ 2545370 h 3536385"/>
              <a:gd name="connsiteX28" fmla="*/ 4924167 w 5038805"/>
              <a:gd name="connsiteY28" fmla="*/ 2673805 h 3536385"/>
              <a:gd name="connsiteX29" fmla="*/ 4938621 w 5038805"/>
              <a:gd name="connsiteY29" fmla="*/ 2715191 h 3536385"/>
              <a:gd name="connsiteX30" fmla="*/ 4895917 w 5038805"/>
              <a:gd name="connsiteY30" fmla="*/ 2757895 h 3536385"/>
              <a:gd name="connsiteX31" fmla="*/ 4783907 w 5038805"/>
              <a:gd name="connsiteY31" fmla="*/ 2859721 h 3536385"/>
              <a:gd name="connsiteX32" fmla="*/ 4719812 w 5038805"/>
              <a:gd name="connsiteY32" fmla="*/ 2863129 h 3536385"/>
              <a:gd name="connsiteX33" fmla="*/ 4715037 w 5038805"/>
              <a:gd name="connsiteY33" fmla="*/ 2863555 h 3536385"/>
              <a:gd name="connsiteX34" fmla="*/ 4715583 w 5038805"/>
              <a:gd name="connsiteY34" fmla="*/ 2862349 h 3536385"/>
              <a:gd name="connsiteX35" fmla="*/ 4715034 w 5038805"/>
              <a:gd name="connsiteY35" fmla="*/ 2863555 h 3536385"/>
              <a:gd name="connsiteX36" fmla="*/ 4715037 w 5038805"/>
              <a:gd name="connsiteY36" fmla="*/ 2863555 h 3536385"/>
              <a:gd name="connsiteX37" fmla="*/ 4697121 w 5038805"/>
              <a:gd name="connsiteY37" fmla="*/ 2903086 h 3536385"/>
              <a:gd name="connsiteX38" fmla="*/ 4691278 w 5038805"/>
              <a:gd name="connsiteY38" fmla="*/ 2947426 h 3536385"/>
              <a:gd name="connsiteX39" fmla="*/ 4672225 w 5038805"/>
              <a:gd name="connsiteY39" fmla="*/ 3013121 h 3536385"/>
              <a:gd name="connsiteX40" fmla="*/ 4635435 w 5038805"/>
              <a:gd name="connsiteY40" fmla="*/ 3064364 h 3536385"/>
              <a:gd name="connsiteX41" fmla="*/ 4618354 w 5038805"/>
              <a:gd name="connsiteY41" fmla="*/ 3183602 h 3536385"/>
              <a:gd name="connsiteX42" fmla="*/ 4595363 w 5038805"/>
              <a:gd name="connsiteY42" fmla="*/ 3230244 h 3536385"/>
              <a:gd name="connsiteX43" fmla="*/ 4595363 w 5038805"/>
              <a:gd name="connsiteY43" fmla="*/ 3411236 h 3536385"/>
              <a:gd name="connsiteX44" fmla="*/ 4643319 w 5038805"/>
              <a:gd name="connsiteY44" fmla="*/ 3536385 h 3536385"/>
              <a:gd name="connsiteX45" fmla="*/ 340266 w 5038805"/>
              <a:gd name="connsiteY45" fmla="*/ 3536385 h 3536385"/>
              <a:gd name="connsiteX46" fmla="*/ 337966 w 5038805"/>
              <a:gd name="connsiteY46" fmla="*/ 3506165 h 3536385"/>
              <a:gd name="connsiteX47" fmla="*/ 333697 w 5038805"/>
              <a:gd name="connsiteY47" fmla="*/ 3306778 h 3536385"/>
              <a:gd name="connsiteX48" fmla="*/ 326141 w 5038805"/>
              <a:gd name="connsiteY48" fmla="*/ 3108050 h 3536385"/>
              <a:gd name="connsiteX49" fmla="*/ 308077 w 5038805"/>
              <a:gd name="connsiteY49" fmla="*/ 3051552 h 3536385"/>
              <a:gd name="connsiteX50" fmla="*/ 300522 w 5038805"/>
              <a:gd name="connsiteY50" fmla="*/ 2936256 h 3536385"/>
              <a:gd name="connsiteX51" fmla="*/ 300522 w 5038805"/>
              <a:gd name="connsiteY51" fmla="*/ 2748698 h 3536385"/>
              <a:gd name="connsiteX52" fmla="*/ 288369 w 5038805"/>
              <a:gd name="connsiteY52" fmla="*/ 2567051 h 3536385"/>
              <a:gd name="connsiteX53" fmla="*/ 249607 w 5038805"/>
              <a:gd name="connsiteY53" fmla="*/ 2394270 h 3536385"/>
              <a:gd name="connsiteX54" fmla="*/ 249607 w 5038805"/>
              <a:gd name="connsiteY54" fmla="*/ 2297696 h 3536385"/>
              <a:gd name="connsiteX55" fmla="*/ 210517 w 5038805"/>
              <a:gd name="connsiteY55" fmla="*/ 2264848 h 3536385"/>
              <a:gd name="connsiteX56" fmla="*/ 177669 w 5038805"/>
              <a:gd name="connsiteY56" fmla="*/ 2090429 h 3536385"/>
              <a:gd name="connsiteX57" fmla="*/ 157633 w 5038805"/>
              <a:gd name="connsiteY57" fmla="*/ 2006994 h 3536385"/>
              <a:gd name="connsiteX58" fmla="*/ 152377 w 5038805"/>
              <a:gd name="connsiteY58" fmla="*/ 1880532 h 3536385"/>
              <a:gd name="connsiteX59" fmla="*/ 189494 w 5038805"/>
              <a:gd name="connsiteY59" fmla="*/ 1770491 h 3536385"/>
              <a:gd name="connsiteX60" fmla="*/ 243037 w 5038805"/>
              <a:gd name="connsiteY60" fmla="*/ 1697571 h 3536385"/>
              <a:gd name="connsiteX61" fmla="*/ 275885 w 5038805"/>
              <a:gd name="connsiteY61" fmla="*/ 1578005 h 3536385"/>
              <a:gd name="connsiteX62" fmla="*/ 288369 w 5038805"/>
              <a:gd name="connsiteY62" fmla="*/ 1393727 h 3536385"/>
              <a:gd name="connsiteX63" fmla="*/ 288369 w 5038805"/>
              <a:gd name="connsiteY63" fmla="*/ 1253469 h 3536385"/>
              <a:gd name="connsiteX64" fmla="*/ 288369 w 5038805"/>
              <a:gd name="connsiteY64" fmla="*/ 1165106 h 3536385"/>
              <a:gd name="connsiteX65" fmla="*/ 301835 w 5038805"/>
              <a:gd name="connsiteY65" fmla="*/ 1088244 h 3536385"/>
              <a:gd name="connsiteX66" fmla="*/ 327455 w 5038805"/>
              <a:gd name="connsiteY66" fmla="*/ 997912 h 3536385"/>
              <a:gd name="connsiteX67" fmla="*/ 339611 w 5038805"/>
              <a:gd name="connsiteY67" fmla="*/ 921706 h 3536385"/>
              <a:gd name="connsiteX68" fmla="*/ 339611 w 5038805"/>
              <a:gd name="connsiteY68" fmla="*/ 774875 h 3536385"/>
              <a:gd name="connsiteX69" fmla="*/ 315302 w 5038805"/>
              <a:gd name="connsiteY69" fmla="*/ 597498 h 3536385"/>
              <a:gd name="connsiteX70" fmla="*/ 252235 w 5038805"/>
              <a:gd name="connsiteY70" fmla="*/ 433259 h 3536385"/>
              <a:gd name="connsiteX71" fmla="*/ 255521 w 5038805"/>
              <a:gd name="connsiteY71" fmla="*/ 431290 h 3536385"/>
              <a:gd name="connsiteX72" fmla="*/ 172414 w 5038805"/>
              <a:gd name="connsiteY72" fmla="*/ 410595 h 3536385"/>
              <a:gd name="connsiteX73" fmla="*/ 131027 w 5038805"/>
              <a:gd name="connsiteY73" fmla="*/ 320263 h 3536385"/>
              <a:gd name="connsiteX74" fmla="*/ 88323 w 5038805"/>
              <a:gd name="connsiteY74" fmla="*/ 243073 h 3536385"/>
              <a:gd name="connsiteX75" fmla="*/ 75515 w 5038805"/>
              <a:gd name="connsiteY75" fmla="*/ 180333 h 3536385"/>
              <a:gd name="connsiteX76" fmla="*/ 31498 w 5038805"/>
              <a:gd name="connsiteY76" fmla="*/ 105113 h 3536385"/>
              <a:gd name="connsiteX77" fmla="*/ 17045 w 5038805"/>
              <a:gd name="connsiteY77" fmla="*/ 12153 h 3536385"/>
              <a:gd name="connsiteX78" fmla="*/ 21314 w 5038805"/>
              <a:gd name="connsiteY78" fmla="*/ 0 h 353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038805" h="3536385">
                <a:moveTo>
                  <a:pt x="21314" y="0"/>
                </a:moveTo>
                <a:lnTo>
                  <a:pt x="4796063" y="0"/>
                </a:lnTo>
                <a:cubicBezTo>
                  <a:pt x="4792777" y="22992"/>
                  <a:pt x="4801315" y="46970"/>
                  <a:pt x="4849933" y="71606"/>
                </a:cubicBezTo>
                <a:cubicBezTo>
                  <a:pt x="4862741" y="117266"/>
                  <a:pt x="4809199" y="164894"/>
                  <a:pt x="4849933" y="212195"/>
                </a:cubicBezTo>
                <a:cubicBezTo>
                  <a:pt x="4787521" y="273293"/>
                  <a:pt x="4798691" y="334388"/>
                  <a:pt x="4849933" y="395487"/>
                </a:cubicBezTo>
                <a:cubicBezTo>
                  <a:pt x="4870625" y="444101"/>
                  <a:pt x="4837122" y="487788"/>
                  <a:pt x="4863727" y="536403"/>
                </a:cubicBezTo>
                <a:cubicBezTo>
                  <a:pt x="4877522" y="586331"/>
                  <a:pt x="4839091" y="624435"/>
                  <a:pt x="4825297" y="662538"/>
                </a:cubicBezTo>
                <a:cubicBezTo>
                  <a:pt x="4819383" y="700641"/>
                  <a:pt x="4755987" y="738745"/>
                  <a:pt x="4786535" y="789987"/>
                </a:cubicBezTo>
                <a:cubicBezTo>
                  <a:pt x="4857158" y="837615"/>
                  <a:pt x="4790804" y="888530"/>
                  <a:pt x="4783907" y="938459"/>
                </a:cubicBezTo>
                <a:cubicBezTo>
                  <a:pt x="4777009" y="988387"/>
                  <a:pt x="4746789" y="1042258"/>
                  <a:pt x="4777009" y="1093172"/>
                </a:cubicBezTo>
                <a:cubicBezTo>
                  <a:pt x="4744817" y="1131931"/>
                  <a:pt x="4769781" y="1173321"/>
                  <a:pt x="4793104" y="1213393"/>
                </a:cubicBezTo>
                <a:cubicBezTo>
                  <a:pt x="4806571" y="1259380"/>
                  <a:pt x="4871611" y="1338215"/>
                  <a:pt x="4848947" y="1384529"/>
                </a:cubicBezTo>
                <a:cubicBezTo>
                  <a:pt x="4832521" y="1409497"/>
                  <a:pt x="4782921" y="1409497"/>
                  <a:pt x="4823983" y="1442345"/>
                </a:cubicBezTo>
                <a:cubicBezTo>
                  <a:pt x="4774709" y="1465336"/>
                  <a:pt x="4802629" y="1489314"/>
                  <a:pt x="4823983" y="1512637"/>
                </a:cubicBezTo>
                <a:cubicBezTo>
                  <a:pt x="4805261" y="1517893"/>
                  <a:pt x="4871939" y="1554023"/>
                  <a:pt x="4822010" y="1562893"/>
                </a:cubicBezTo>
                <a:cubicBezTo>
                  <a:pt x="4802629" y="1592127"/>
                  <a:pt x="4912997" y="1589171"/>
                  <a:pt x="4863069" y="1611180"/>
                </a:cubicBezTo>
                <a:cubicBezTo>
                  <a:pt x="4847961" y="1630889"/>
                  <a:pt x="4925481" y="1656181"/>
                  <a:pt x="4887051" y="1678845"/>
                </a:cubicBezTo>
                <a:cubicBezTo>
                  <a:pt x="4853871" y="1705782"/>
                  <a:pt x="4939935" y="1709065"/>
                  <a:pt x="4899531" y="1744540"/>
                </a:cubicBezTo>
                <a:cubicBezTo>
                  <a:pt x="4938621" y="1779688"/>
                  <a:pt x="4895589" y="1821406"/>
                  <a:pt x="4901831" y="1854253"/>
                </a:cubicBezTo>
                <a:cubicBezTo>
                  <a:pt x="4940262" y="1893012"/>
                  <a:pt x="4965554" y="1913379"/>
                  <a:pt x="4955701" y="1939330"/>
                </a:cubicBezTo>
                <a:cubicBezTo>
                  <a:pt x="5036836" y="1953783"/>
                  <a:pt x="5009899" y="1971191"/>
                  <a:pt x="4988549" y="1991555"/>
                </a:cubicBezTo>
                <a:cubicBezTo>
                  <a:pt x="5014172" y="2017178"/>
                  <a:pt x="4944531" y="2060537"/>
                  <a:pt x="4988549" y="2086815"/>
                </a:cubicBezTo>
                <a:cubicBezTo>
                  <a:pt x="4989204" y="2124260"/>
                  <a:pt x="5053917" y="2130833"/>
                  <a:pt x="4975410" y="2157108"/>
                </a:cubicBezTo>
                <a:cubicBezTo>
                  <a:pt x="5020083" y="2170247"/>
                  <a:pt x="5011213" y="2164008"/>
                  <a:pt x="4961943" y="2182403"/>
                </a:cubicBezTo>
                <a:cubicBezTo>
                  <a:pt x="4926795" y="2207695"/>
                  <a:pt x="4997087" y="2230690"/>
                  <a:pt x="4985593" y="2253682"/>
                </a:cubicBezTo>
                <a:cubicBezTo>
                  <a:pt x="5026325" y="2292440"/>
                  <a:pt x="4938621" y="2333830"/>
                  <a:pt x="4987563" y="2373247"/>
                </a:cubicBezTo>
                <a:cubicBezTo>
                  <a:pt x="4976723" y="2413979"/>
                  <a:pt x="4975737" y="2432701"/>
                  <a:pt x="5023697" y="2465549"/>
                </a:cubicBezTo>
                <a:cubicBezTo>
                  <a:pt x="5050631" y="2483288"/>
                  <a:pt x="5005957" y="2526975"/>
                  <a:pt x="5038805" y="2545370"/>
                </a:cubicBezTo>
                <a:cubicBezTo>
                  <a:pt x="4978693" y="2592998"/>
                  <a:pt x="4880809" y="2597598"/>
                  <a:pt x="4924167" y="2673805"/>
                </a:cubicBezTo>
                <a:cubicBezTo>
                  <a:pt x="4905773" y="2690227"/>
                  <a:pt x="5004316" y="2698442"/>
                  <a:pt x="4938621" y="2715191"/>
                </a:cubicBezTo>
                <a:cubicBezTo>
                  <a:pt x="4931723" y="2725047"/>
                  <a:pt x="4826283" y="2762492"/>
                  <a:pt x="4895917" y="2757895"/>
                </a:cubicBezTo>
                <a:cubicBezTo>
                  <a:pt x="4882450" y="2778259"/>
                  <a:pt x="4780951" y="2826874"/>
                  <a:pt x="4783907" y="2859721"/>
                </a:cubicBezTo>
                <a:cubicBezTo>
                  <a:pt x="4743996" y="2861035"/>
                  <a:pt x="4726915" y="2862431"/>
                  <a:pt x="4719812" y="2863129"/>
                </a:cubicBezTo>
                <a:lnTo>
                  <a:pt x="4715037" y="2863555"/>
                </a:lnTo>
                <a:lnTo>
                  <a:pt x="4715583" y="2862349"/>
                </a:lnTo>
                <a:cubicBezTo>
                  <a:pt x="4715583" y="2863088"/>
                  <a:pt x="4714864" y="2863458"/>
                  <a:pt x="4715034" y="2863555"/>
                </a:cubicBezTo>
                <a:lnTo>
                  <a:pt x="4715037" y="2863555"/>
                </a:lnTo>
                <a:lnTo>
                  <a:pt x="4697121" y="2903086"/>
                </a:lnTo>
                <a:cubicBezTo>
                  <a:pt x="4693025" y="2917422"/>
                  <a:pt x="4691033" y="2932357"/>
                  <a:pt x="4691278" y="2947426"/>
                </a:cubicBezTo>
                <a:cubicBezTo>
                  <a:pt x="4618354" y="2985857"/>
                  <a:pt x="4672225" y="2990457"/>
                  <a:pt x="4672225" y="3013121"/>
                </a:cubicBezTo>
                <a:cubicBezTo>
                  <a:pt x="4670583" y="3053525"/>
                  <a:pt x="4728395" y="3035130"/>
                  <a:pt x="4635435" y="3064364"/>
                </a:cubicBezTo>
                <a:cubicBezTo>
                  <a:pt x="4679453" y="3090642"/>
                  <a:pt x="4651202" y="3174077"/>
                  <a:pt x="4618354" y="3183602"/>
                </a:cubicBezTo>
                <a:cubicBezTo>
                  <a:pt x="4612112" y="3230244"/>
                  <a:pt x="4652847" y="3192468"/>
                  <a:pt x="4595363" y="3230244"/>
                </a:cubicBezTo>
                <a:cubicBezTo>
                  <a:pt x="4638063" y="3268020"/>
                  <a:pt x="4595363" y="3289701"/>
                  <a:pt x="4595363" y="3411236"/>
                </a:cubicBezTo>
                <a:cubicBezTo>
                  <a:pt x="4538865" y="3470689"/>
                  <a:pt x="4593390" y="3522259"/>
                  <a:pt x="4643319" y="3536385"/>
                </a:cubicBezTo>
                <a:lnTo>
                  <a:pt x="340266" y="3536385"/>
                </a:lnTo>
                <a:lnTo>
                  <a:pt x="337966" y="3506165"/>
                </a:lnTo>
                <a:cubicBezTo>
                  <a:pt x="387895" y="3425689"/>
                  <a:pt x="415159" y="3405321"/>
                  <a:pt x="333697" y="3306778"/>
                </a:cubicBezTo>
                <a:cubicBezTo>
                  <a:pt x="346508" y="3224661"/>
                  <a:pt x="326141" y="3143198"/>
                  <a:pt x="326141" y="3108050"/>
                </a:cubicBezTo>
                <a:cubicBezTo>
                  <a:pt x="321544" y="3089656"/>
                  <a:pt x="340925" y="3040055"/>
                  <a:pt x="308077" y="3051552"/>
                </a:cubicBezTo>
                <a:cubicBezTo>
                  <a:pt x="279427" y="3019398"/>
                  <a:pt x="276316" y="2971876"/>
                  <a:pt x="300522" y="2936256"/>
                </a:cubicBezTo>
                <a:cubicBezTo>
                  <a:pt x="276544" y="2875488"/>
                  <a:pt x="223656" y="2811107"/>
                  <a:pt x="300522" y="2748698"/>
                </a:cubicBezTo>
                <a:cubicBezTo>
                  <a:pt x="292410" y="2688489"/>
                  <a:pt x="288348" y="2627801"/>
                  <a:pt x="288369" y="2567051"/>
                </a:cubicBezTo>
                <a:cubicBezTo>
                  <a:pt x="305118" y="2506607"/>
                  <a:pt x="260777" y="2456679"/>
                  <a:pt x="249607" y="2394270"/>
                </a:cubicBezTo>
                <a:cubicBezTo>
                  <a:pt x="319571" y="2367333"/>
                  <a:pt x="212817" y="2322333"/>
                  <a:pt x="249607" y="2297696"/>
                </a:cubicBezTo>
                <a:cubicBezTo>
                  <a:pt x="170117" y="2283574"/>
                  <a:pt x="202965" y="2273063"/>
                  <a:pt x="210517" y="2264848"/>
                </a:cubicBezTo>
                <a:cubicBezTo>
                  <a:pt x="86682" y="2219848"/>
                  <a:pt x="201978" y="2162036"/>
                  <a:pt x="177669" y="2090429"/>
                </a:cubicBezTo>
                <a:cubicBezTo>
                  <a:pt x="216431" y="2049367"/>
                  <a:pt x="134969" y="2042801"/>
                  <a:pt x="157633" y="2006994"/>
                </a:cubicBezTo>
                <a:cubicBezTo>
                  <a:pt x="124130" y="1972178"/>
                  <a:pt x="145808" y="1917649"/>
                  <a:pt x="152377" y="1880532"/>
                </a:cubicBezTo>
                <a:cubicBezTo>
                  <a:pt x="168803" y="1844070"/>
                  <a:pt x="139897" y="1803339"/>
                  <a:pt x="189494" y="1770491"/>
                </a:cubicBezTo>
                <a:cubicBezTo>
                  <a:pt x="201651" y="1735674"/>
                  <a:pt x="181283" y="1724504"/>
                  <a:pt x="243037" y="1697571"/>
                </a:cubicBezTo>
                <a:cubicBezTo>
                  <a:pt x="213145" y="1664392"/>
                  <a:pt x="268988" y="1620050"/>
                  <a:pt x="275885" y="1578005"/>
                </a:cubicBezTo>
                <a:cubicBezTo>
                  <a:pt x="362930" y="1515920"/>
                  <a:pt x="265374" y="1456139"/>
                  <a:pt x="288369" y="1393727"/>
                </a:cubicBezTo>
                <a:cubicBezTo>
                  <a:pt x="288369" y="1347084"/>
                  <a:pt x="235481" y="1300111"/>
                  <a:pt x="288369" y="1253469"/>
                </a:cubicBezTo>
                <a:cubicBezTo>
                  <a:pt x="299535" y="1224891"/>
                  <a:pt x="288369" y="1193357"/>
                  <a:pt x="288369" y="1165106"/>
                </a:cubicBezTo>
                <a:cubicBezTo>
                  <a:pt x="233185" y="1138828"/>
                  <a:pt x="312019" y="1115178"/>
                  <a:pt x="301835" y="1088244"/>
                </a:cubicBezTo>
                <a:cubicBezTo>
                  <a:pt x="232526" y="1043899"/>
                  <a:pt x="381984" y="1038643"/>
                  <a:pt x="327455" y="997912"/>
                </a:cubicBezTo>
                <a:cubicBezTo>
                  <a:pt x="444393" y="970979"/>
                  <a:pt x="283768" y="950612"/>
                  <a:pt x="339611" y="921706"/>
                </a:cubicBezTo>
                <a:cubicBezTo>
                  <a:pt x="339611" y="873419"/>
                  <a:pt x="349136" y="822176"/>
                  <a:pt x="339611" y="774875"/>
                </a:cubicBezTo>
                <a:cubicBezTo>
                  <a:pt x="304791" y="715422"/>
                  <a:pt x="266032" y="657610"/>
                  <a:pt x="315302" y="597498"/>
                </a:cubicBezTo>
                <a:cubicBezTo>
                  <a:pt x="312674" y="517349"/>
                  <a:pt x="360634" y="451985"/>
                  <a:pt x="252235" y="433259"/>
                </a:cubicBezTo>
                <a:cubicBezTo>
                  <a:pt x="253079" y="432259"/>
                  <a:pt x="254238" y="431562"/>
                  <a:pt x="255521" y="431290"/>
                </a:cubicBezTo>
                <a:cubicBezTo>
                  <a:pt x="227187" y="427224"/>
                  <a:pt x="199344" y="420292"/>
                  <a:pt x="172414" y="410595"/>
                </a:cubicBezTo>
                <a:cubicBezTo>
                  <a:pt x="184970" y="374264"/>
                  <a:pt x="166741" y="334481"/>
                  <a:pt x="131027" y="320263"/>
                </a:cubicBezTo>
                <a:cubicBezTo>
                  <a:pt x="83068" y="291688"/>
                  <a:pt x="117888" y="281504"/>
                  <a:pt x="88323" y="243073"/>
                </a:cubicBezTo>
                <a:cubicBezTo>
                  <a:pt x="101135" y="220078"/>
                  <a:pt x="5547" y="201683"/>
                  <a:pt x="75515" y="180333"/>
                </a:cubicBezTo>
                <a:cubicBezTo>
                  <a:pt x="67960" y="152741"/>
                  <a:pt x="22628" y="134019"/>
                  <a:pt x="31498" y="105113"/>
                </a:cubicBezTo>
                <a:cubicBezTo>
                  <a:pt x="-44709" y="76207"/>
                  <a:pt x="44964" y="42700"/>
                  <a:pt x="17045" y="12153"/>
                </a:cubicBezTo>
                <a:cubicBezTo>
                  <a:pt x="18921" y="8273"/>
                  <a:pt x="20352" y="4197"/>
                  <a:pt x="21314" y="0"/>
                </a:cubicBezTo>
                <a:close/>
              </a:path>
            </a:pathLst>
          </a:custGeom>
          <a:solidFill>
            <a:schemeClr val="bg1">
              <a:alpha val="30000"/>
            </a:schemeClr>
          </a:solidFill>
        </p:spPr>
        <p:txBody>
          <a:bodyPr wrap="square">
            <a:noAutofit/>
          </a:bodyPr>
          <a:lstStyle>
            <a:lvl1pPr>
              <a:defRPr lang="en-ID" sz="3600">
                <a:solidFill>
                  <a:schemeClr val="bg1"/>
                </a:solidFill>
              </a:defRPr>
            </a:lvl1pPr>
          </a:lstStyle>
          <a:p>
            <a:pPr marL="0" lvl="0" indent="0">
              <a:buNone/>
            </a:pPr>
            <a:endParaRPr lang="en-ID"/>
          </a:p>
        </p:txBody>
      </p:sp>
    </p:spTree>
    <p:extLst>
      <p:ext uri="{BB962C8B-B14F-4D97-AF65-F5344CB8AC3E}">
        <p14:creationId xmlns:p14="http://schemas.microsoft.com/office/powerpoint/2010/main" val="3427920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5306761-25B8-4B3C-9D60-5CB7C5FA858F}"/>
              </a:ext>
            </a:extLst>
          </p:cNvPr>
          <p:cNvSpPr>
            <a:spLocks noGrp="1"/>
          </p:cNvSpPr>
          <p:nvPr>
            <p:ph type="pic" sz="quarter" idx="10"/>
          </p:nvPr>
        </p:nvSpPr>
        <p:spPr>
          <a:xfrm>
            <a:off x="9782063" y="2268768"/>
            <a:ext cx="6246523" cy="6145211"/>
          </a:xfrm>
          <a:custGeom>
            <a:avLst/>
            <a:gdLst>
              <a:gd name="connsiteX0" fmla="*/ 1659435 w 4164349"/>
              <a:gd name="connsiteY0" fmla="*/ 687 h 4096807"/>
              <a:gd name="connsiteX1" fmla="*/ 1763268 w 4164349"/>
              <a:gd name="connsiteY1" fmla="*/ 74984 h 4096807"/>
              <a:gd name="connsiteX2" fmla="*/ 1966046 w 4164349"/>
              <a:gd name="connsiteY2" fmla="*/ 175792 h 4096807"/>
              <a:gd name="connsiteX3" fmla="*/ 2125401 w 4164349"/>
              <a:gd name="connsiteY3" fmla="*/ 198194 h 4096807"/>
              <a:gd name="connsiteX4" fmla="*/ 2184760 w 4164349"/>
              <a:gd name="connsiteY4" fmla="*/ 268199 h 4096807"/>
              <a:gd name="connsiteX5" fmla="*/ 2268423 w 4164349"/>
              <a:gd name="connsiteY5" fmla="*/ 343805 h 4096807"/>
              <a:gd name="connsiteX6" fmla="*/ 2366425 w 4164349"/>
              <a:gd name="connsiteY6" fmla="*/ 424306 h 4096807"/>
              <a:gd name="connsiteX7" fmla="*/ 2576376 w 4164349"/>
              <a:gd name="connsiteY7" fmla="*/ 424306 h 4096807"/>
              <a:gd name="connsiteX8" fmla="*/ 2747681 w 4164349"/>
              <a:gd name="connsiteY8" fmla="*/ 467714 h 4096807"/>
              <a:gd name="connsiteX9" fmla="*/ 2919785 w 4164349"/>
              <a:gd name="connsiteY9" fmla="*/ 497112 h 4096807"/>
              <a:gd name="connsiteX10" fmla="*/ 2996275 w 4164349"/>
              <a:gd name="connsiteY10" fmla="*/ 476812 h 4096807"/>
              <a:gd name="connsiteX11" fmla="*/ 3094678 w 4164349"/>
              <a:gd name="connsiteY11" fmla="*/ 471212 h 4096807"/>
              <a:gd name="connsiteX12" fmla="*/ 3256823 w 4164349"/>
              <a:gd name="connsiteY12" fmla="*/ 471212 h 4096807"/>
              <a:gd name="connsiteX13" fmla="*/ 3434904 w 4164349"/>
              <a:gd name="connsiteY13" fmla="*/ 445312 h 4096807"/>
              <a:gd name="connsiteX14" fmla="*/ 3531709 w 4164349"/>
              <a:gd name="connsiteY14" fmla="*/ 445312 h 4096807"/>
              <a:gd name="connsiteX15" fmla="*/ 3560794 w 4164349"/>
              <a:gd name="connsiteY15" fmla="*/ 380208 h 4096807"/>
              <a:gd name="connsiteX16" fmla="*/ 3720149 w 4164349"/>
              <a:gd name="connsiteY16" fmla="*/ 275894 h 4096807"/>
              <a:gd name="connsiteX17" fmla="*/ 3901413 w 4164349"/>
              <a:gd name="connsiteY17" fmla="*/ 270294 h 4096807"/>
              <a:gd name="connsiteX18" fmla="*/ 4078297 w 4164349"/>
              <a:gd name="connsiteY18" fmla="*/ 242997 h 4096807"/>
              <a:gd name="connsiteX19" fmla="*/ 4164349 w 4164349"/>
              <a:gd name="connsiteY19" fmla="*/ 224094 h 4096807"/>
              <a:gd name="connsiteX20" fmla="*/ 4164349 w 4164349"/>
              <a:gd name="connsiteY20" fmla="*/ 4096807 h 4096807"/>
              <a:gd name="connsiteX21" fmla="*/ 0 w 4164349"/>
              <a:gd name="connsiteY21" fmla="*/ 4096807 h 4096807"/>
              <a:gd name="connsiteX22" fmla="*/ 0 w 4164349"/>
              <a:gd name="connsiteY22" fmla="*/ 133083 h 4096807"/>
              <a:gd name="connsiteX23" fmla="*/ 13146 w 4164349"/>
              <a:gd name="connsiteY23" fmla="*/ 133083 h 4096807"/>
              <a:gd name="connsiteX24" fmla="*/ 161748 w 4164349"/>
              <a:gd name="connsiteY24" fmla="*/ 100186 h 4096807"/>
              <a:gd name="connsiteX25" fmla="*/ 329468 w 4164349"/>
              <a:gd name="connsiteY25" fmla="*/ 125388 h 4096807"/>
              <a:gd name="connsiteX26" fmla="*/ 452569 w 4164349"/>
              <a:gd name="connsiteY26" fmla="*/ 151986 h 4096807"/>
              <a:gd name="connsiteX27" fmla="*/ 576866 w 4164349"/>
              <a:gd name="connsiteY27" fmla="*/ 175792 h 4096807"/>
              <a:gd name="connsiteX28" fmla="*/ 701560 w 4164349"/>
              <a:gd name="connsiteY28" fmla="*/ 175792 h 4096807"/>
              <a:gd name="connsiteX29" fmla="*/ 826255 w 4164349"/>
              <a:gd name="connsiteY29" fmla="*/ 175792 h 4096807"/>
              <a:gd name="connsiteX30" fmla="*/ 995573 w 4164349"/>
              <a:gd name="connsiteY30" fmla="*/ 120486 h 4096807"/>
              <a:gd name="connsiteX31" fmla="*/ 1097159 w 4164349"/>
              <a:gd name="connsiteY31" fmla="*/ 50480 h 4096807"/>
              <a:gd name="connsiteX32" fmla="*/ 1324242 w 4164349"/>
              <a:gd name="connsiteY32" fmla="*/ 43476 h 4096807"/>
              <a:gd name="connsiteX33" fmla="*/ 1551722 w 4164349"/>
              <a:gd name="connsiteY33" fmla="*/ 51876 h 4096807"/>
              <a:gd name="connsiteX34" fmla="*/ 1659435 w 4164349"/>
              <a:gd name="connsiteY34" fmla="*/ 687 h 409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64349" h="4096807">
                <a:moveTo>
                  <a:pt x="1659435" y="687"/>
                </a:moveTo>
                <a:cubicBezTo>
                  <a:pt x="1695938" y="-3775"/>
                  <a:pt x="1731794" y="12677"/>
                  <a:pt x="1763268" y="74984"/>
                </a:cubicBezTo>
                <a:cubicBezTo>
                  <a:pt x="1826211" y="199590"/>
                  <a:pt x="1889555" y="176490"/>
                  <a:pt x="1966046" y="175792"/>
                </a:cubicBezTo>
                <a:cubicBezTo>
                  <a:pt x="2019428" y="252096"/>
                  <a:pt x="2082375" y="183487"/>
                  <a:pt x="2125401" y="198194"/>
                </a:cubicBezTo>
                <a:cubicBezTo>
                  <a:pt x="2145720" y="146386"/>
                  <a:pt x="2165240" y="229694"/>
                  <a:pt x="2184760" y="268199"/>
                </a:cubicBezTo>
                <a:cubicBezTo>
                  <a:pt x="2212248" y="305999"/>
                  <a:pt x="2241333" y="292696"/>
                  <a:pt x="2268423" y="343805"/>
                </a:cubicBezTo>
                <a:cubicBezTo>
                  <a:pt x="2301884" y="266097"/>
                  <a:pt x="2320212" y="378106"/>
                  <a:pt x="2366425" y="424306"/>
                </a:cubicBezTo>
                <a:cubicBezTo>
                  <a:pt x="2435345" y="430612"/>
                  <a:pt x="2507456" y="424306"/>
                  <a:pt x="2576376" y="424306"/>
                </a:cubicBezTo>
                <a:cubicBezTo>
                  <a:pt x="2633744" y="415906"/>
                  <a:pt x="2690313" y="509717"/>
                  <a:pt x="2747681" y="467714"/>
                </a:cubicBezTo>
                <a:cubicBezTo>
                  <a:pt x="2804652" y="463510"/>
                  <a:pt x="2861622" y="419412"/>
                  <a:pt x="2919785" y="497112"/>
                </a:cubicBezTo>
                <a:cubicBezTo>
                  <a:pt x="2949268" y="558019"/>
                  <a:pt x="2969185" y="567118"/>
                  <a:pt x="2996275" y="476812"/>
                </a:cubicBezTo>
                <a:cubicBezTo>
                  <a:pt x="3029342" y="560819"/>
                  <a:pt x="3061214" y="531421"/>
                  <a:pt x="3094678" y="471212"/>
                </a:cubicBezTo>
                <a:cubicBezTo>
                  <a:pt x="3146069" y="401206"/>
                  <a:pt x="3207026" y="370404"/>
                  <a:pt x="3256823" y="471212"/>
                </a:cubicBezTo>
                <a:cubicBezTo>
                  <a:pt x="3318173" y="436213"/>
                  <a:pt x="3371956" y="516714"/>
                  <a:pt x="3434904" y="445312"/>
                </a:cubicBezTo>
                <a:cubicBezTo>
                  <a:pt x="3459999" y="471910"/>
                  <a:pt x="3509796" y="427107"/>
                  <a:pt x="3531709" y="445312"/>
                </a:cubicBezTo>
                <a:cubicBezTo>
                  <a:pt x="3545256" y="478915"/>
                  <a:pt x="3552826" y="273800"/>
                  <a:pt x="3560794" y="380208"/>
                </a:cubicBezTo>
                <a:cubicBezTo>
                  <a:pt x="3604615" y="343100"/>
                  <a:pt x="3680311" y="240197"/>
                  <a:pt x="3720149" y="275894"/>
                </a:cubicBezTo>
                <a:cubicBezTo>
                  <a:pt x="3770344" y="192593"/>
                  <a:pt x="3785083" y="244394"/>
                  <a:pt x="3901413" y="270294"/>
                </a:cubicBezTo>
                <a:cubicBezTo>
                  <a:pt x="3955995" y="247892"/>
                  <a:pt x="4004596" y="181392"/>
                  <a:pt x="4078297" y="242997"/>
                </a:cubicBezTo>
                <a:cubicBezTo>
                  <a:pt x="4104400" y="216788"/>
                  <a:pt x="4135381" y="209983"/>
                  <a:pt x="4164349" y="224094"/>
                </a:cubicBezTo>
                <a:lnTo>
                  <a:pt x="4164349" y="4096807"/>
                </a:lnTo>
                <a:lnTo>
                  <a:pt x="0" y="4096807"/>
                </a:lnTo>
                <a:lnTo>
                  <a:pt x="0" y="133083"/>
                </a:lnTo>
                <a:cubicBezTo>
                  <a:pt x="4371" y="132385"/>
                  <a:pt x="8775" y="132385"/>
                  <a:pt x="13146" y="133083"/>
                </a:cubicBezTo>
                <a:cubicBezTo>
                  <a:pt x="60952" y="54676"/>
                  <a:pt x="109156" y="124682"/>
                  <a:pt x="161748" y="100186"/>
                </a:cubicBezTo>
                <a:cubicBezTo>
                  <a:pt x="219513" y="43476"/>
                  <a:pt x="270904" y="74984"/>
                  <a:pt x="329468" y="125388"/>
                </a:cubicBezTo>
                <a:cubicBezTo>
                  <a:pt x="372097" y="98782"/>
                  <a:pt x="412333" y="18979"/>
                  <a:pt x="452569" y="151986"/>
                </a:cubicBezTo>
                <a:cubicBezTo>
                  <a:pt x="492408" y="104382"/>
                  <a:pt x="532246" y="151986"/>
                  <a:pt x="576866" y="175792"/>
                </a:cubicBezTo>
                <a:cubicBezTo>
                  <a:pt x="621485" y="199590"/>
                  <a:pt x="659731" y="289895"/>
                  <a:pt x="701560" y="175792"/>
                </a:cubicBezTo>
                <a:cubicBezTo>
                  <a:pt x="741399" y="255595"/>
                  <a:pt x="784822" y="105786"/>
                  <a:pt x="826255" y="175792"/>
                </a:cubicBezTo>
                <a:cubicBezTo>
                  <a:pt x="891590" y="227592"/>
                  <a:pt x="937406" y="198194"/>
                  <a:pt x="995573" y="120486"/>
                </a:cubicBezTo>
                <a:cubicBezTo>
                  <a:pt x="1030116" y="100333"/>
                  <a:pt x="1064029" y="76961"/>
                  <a:pt x="1097159" y="50480"/>
                </a:cubicBezTo>
                <a:cubicBezTo>
                  <a:pt x="1171261" y="19677"/>
                  <a:pt x="1247751" y="60983"/>
                  <a:pt x="1324242" y="43476"/>
                </a:cubicBezTo>
                <a:cubicBezTo>
                  <a:pt x="1400335" y="172992"/>
                  <a:pt x="1476825" y="-11125"/>
                  <a:pt x="1551722" y="51876"/>
                </a:cubicBezTo>
                <a:cubicBezTo>
                  <a:pt x="1585783" y="30525"/>
                  <a:pt x="1622932" y="5149"/>
                  <a:pt x="1659435" y="687"/>
                </a:cubicBezTo>
                <a:close/>
              </a:path>
            </a:pathLst>
          </a:custGeom>
          <a:solidFill>
            <a:schemeClr val="bg1">
              <a:alpha val="30000"/>
            </a:schemeClr>
          </a:solidFill>
        </p:spPr>
        <p:txBody>
          <a:bodyPr wrap="square">
            <a:noAutofit/>
          </a:bodyPr>
          <a:lstStyle>
            <a:lvl1pPr>
              <a:defRPr lang="en-ID" sz="3600" dirty="0">
                <a:solidFill>
                  <a:schemeClr val="bg1"/>
                </a:solidFill>
              </a:defRPr>
            </a:lvl1pPr>
          </a:lstStyle>
          <a:p>
            <a:pPr marL="0" lvl="0" indent="0">
              <a:buNone/>
            </a:pPr>
            <a:endParaRPr lang="en-ID"/>
          </a:p>
        </p:txBody>
      </p:sp>
    </p:spTree>
    <p:extLst>
      <p:ext uri="{BB962C8B-B14F-4D97-AF65-F5344CB8AC3E}">
        <p14:creationId xmlns:p14="http://schemas.microsoft.com/office/powerpoint/2010/main" val="2097076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D07AE48-D3B8-4AE9-B63B-E08EA4DE2249}"/>
              </a:ext>
            </a:extLst>
          </p:cNvPr>
          <p:cNvSpPr>
            <a:spLocks noGrp="1"/>
          </p:cNvSpPr>
          <p:nvPr>
            <p:ph type="pic" sz="quarter" idx="10"/>
          </p:nvPr>
        </p:nvSpPr>
        <p:spPr>
          <a:xfrm>
            <a:off x="2972784" y="-188"/>
            <a:ext cx="11670997" cy="7061388"/>
          </a:xfrm>
          <a:custGeom>
            <a:avLst/>
            <a:gdLst>
              <a:gd name="connsiteX0" fmla="*/ 0 w 5301708"/>
              <a:gd name="connsiteY0" fmla="*/ 0 h 4707592"/>
              <a:gd name="connsiteX1" fmla="*/ 5301708 w 5301708"/>
              <a:gd name="connsiteY1" fmla="*/ 0 h 4707592"/>
              <a:gd name="connsiteX2" fmla="*/ 5301708 w 5301708"/>
              <a:gd name="connsiteY2" fmla="*/ 4707592 h 4707592"/>
              <a:gd name="connsiteX3" fmla="*/ 0 w 5301708"/>
              <a:gd name="connsiteY3" fmla="*/ 4707592 h 4707592"/>
            </a:gdLst>
            <a:ahLst/>
            <a:cxnLst>
              <a:cxn ang="0">
                <a:pos x="connsiteX0" y="connsiteY0"/>
              </a:cxn>
              <a:cxn ang="0">
                <a:pos x="connsiteX1" y="connsiteY1"/>
              </a:cxn>
              <a:cxn ang="0">
                <a:pos x="connsiteX2" y="connsiteY2"/>
              </a:cxn>
              <a:cxn ang="0">
                <a:pos x="connsiteX3" y="connsiteY3"/>
              </a:cxn>
            </a:cxnLst>
            <a:rect l="l" t="t" r="r" b="b"/>
            <a:pathLst>
              <a:path w="5301708" h="4707592">
                <a:moveTo>
                  <a:pt x="0" y="0"/>
                </a:moveTo>
                <a:lnTo>
                  <a:pt x="5301708" y="0"/>
                </a:lnTo>
                <a:lnTo>
                  <a:pt x="5301708" y="4707592"/>
                </a:lnTo>
                <a:lnTo>
                  <a:pt x="0" y="4707592"/>
                </a:lnTo>
                <a:close/>
              </a:path>
            </a:pathLst>
          </a:custGeom>
          <a:solidFill>
            <a:schemeClr val="bg1">
              <a:alpha val="30000"/>
            </a:schemeClr>
          </a:solidFill>
        </p:spPr>
        <p:txBody>
          <a:bodyPr wrap="square">
            <a:noAutofit/>
          </a:bodyPr>
          <a:lstStyle>
            <a:lvl1pPr>
              <a:defRPr lang="en-ID" sz="3600">
                <a:solidFill>
                  <a:schemeClr val="bg1"/>
                </a:solidFill>
              </a:defRPr>
            </a:lvl1pPr>
          </a:lstStyle>
          <a:p>
            <a:pPr marL="0" lvl="0" indent="0">
              <a:buNone/>
            </a:pPr>
            <a:endParaRPr lang="en-ID"/>
          </a:p>
        </p:txBody>
      </p:sp>
    </p:spTree>
    <p:extLst>
      <p:ext uri="{BB962C8B-B14F-4D97-AF65-F5344CB8AC3E}">
        <p14:creationId xmlns:p14="http://schemas.microsoft.com/office/powerpoint/2010/main" val="1429568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47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11EB96-A62E-41B1-A1C4-C786EDEC3CA7}"/>
              </a:ext>
            </a:extLst>
          </p:cNvPr>
          <p:cNvSpPr>
            <a:spLocks noGrp="1"/>
          </p:cNvSpPr>
          <p:nvPr>
            <p:ph type="pic" sz="quarter" idx="10"/>
          </p:nvPr>
        </p:nvSpPr>
        <p:spPr>
          <a:xfrm>
            <a:off x="3001832" y="2063743"/>
            <a:ext cx="12930700" cy="6883235"/>
          </a:xfrm>
          <a:custGeom>
            <a:avLst/>
            <a:gdLst>
              <a:gd name="connsiteX0" fmla="*/ 0 w 8764043"/>
              <a:gd name="connsiteY0" fmla="*/ 0 h 3822803"/>
              <a:gd name="connsiteX1" fmla="*/ 8764043 w 8764043"/>
              <a:gd name="connsiteY1" fmla="*/ 0 h 3822803"/>
              <a:gd name="connsiteX2" fmla="*/ 8764043 w 8764043"/>
              <a:gd name="connsiteY2" fmla="*/ 3822803 h 3822803"/>
              <a:gd name="connsiteX3" fmla="*/ 0 w 8764043"/>
              <a:gd name="connsiteY3" fmla="*/ 3822803 h 3822803"/>
            </a:gdLst>
            <a:ahLst/>
            <a:cxnLst>
              <a:cxn ang="0">
                <a:pos x="connsiteX0" y="connsiteY0"/>
              </a:cxn>
              <a:cxn ang="0">
                <a:pos x="connsiteX1" y="connsiteY1"/>
              </a:cxn>
              <a:cxn ang="0">
                <a:pos x="connsiteX2" y="connsiteY2"/>
              </a:cxn>
              <a:cxn ang="0">
                <a:pos x="connsiteX3" y="connsiteY3"/>
              </a:cxn>
            </a:cxnLst>
            <a:rect l="l" t="t" r="r" b="b"/>
            <a:pathLst>
              <a:path w="8764043" h="3822803">
                <a:moveTo>
                  <a:pt x="0" y="0"/>
                </a:moveTo>
                <a:lnTo>
                  <a:pt x="8764043" y="0"/>
                </a:lnTo>
                <a:lnTo>
                  <a:pt x="8764043" y="3822803"/>
                </a:lnTo>
                <a:lnTo>
                  <a:pt x="0" y="3822803"/>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4131903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7F3A440-5D5E-463D-88F3-68CC8086D4A5}"/>
              </a:ext>
            </a:extLst>
          </p:cNvPr>
          <p:cNvSpPr>
            <a:spLocks noGrp="1"/>
          </p:cNvSpPr>
          <p:nvPr>
            <p:ph type="pic" sz="quarter" idx="10"/>
          </p:nvPr>
        </p:nvSpPr>
        <p:spPr>
          <a:xfrm>
            <a:off x="-50354" y="-30223"/>
            <a:ext cx="18383431" cy="9170990"/>
          </a:xfrm>
          <a:custGeom>
            <a:avLst/>
            <a:gdLst>
              <a:gd name="connsiteX0" fmla="*/ 0 w 12255621"/>
              <a:gd name="connsiteY0" fmla="*/ 0 h 6113993"/>
              <a:gd name="connsiteX1" fmla="*/ 12255621 w 12255621"/>
              <a:gd name="connsiteY1" fmla="*/ 0 h 6113993"/>
              <a:gd name="connsiteX2" fmla="*/ 12255621 w 12255621"/>
              <a:gd name="connsiteY2" fmla="*/ 5779560 h 6113993"/>
              <a:gd name="connsiteX3" fmla="*/ 12002372 w 12255621"/>
              <a:gd name="connsiteY3" fmla="*/ 5751349 h 6113993"/>
              <a:gd name="connsiteX4" fmla="*/ 11481804 w 12255621"/>
              <a:gd name="connsiteY4" fmla="*/ 5710612 h 6113993"/>
              <a:gd name="connsiteX5" fmla="*/ 10948348 w 12255621"/>
              <a:gd name="connsiteY5" fmla="*/ 5702254 h 6113993"/>
              <a:gd name="connsiteX6" fmla="*/ 10479368 w 12255621"/>
              <a:gd name="connsiteY6" fmla="*/ 5546578 h 6113993"/>
              <a:gd name="connsiteX7" fmla="*/ 10393770 w 12255621"/>
              <a:gd name="connsiteY7" fmla="*/ 5449419 h 6113993"/>
              <a:gd name="connsiteX8" fmla="*/ 10108874 w 12255621"/>
              <a:gd name="connsiteY8" fmla="*/ 5449419 h 6113993"/>
              <a:gd name="connsiteX9" fmla="*/ 9584785 w 12255621"/>
              <a:gd name="connsiteY9" fmla="*/ 5410766 h 6113993"/>
              <a:gd name="connsiteX10" fmla="*/ 9107595 w 12255621"/>
              <a:gd name="connsiteY10" fmla="*/ 5410766 h 6113993"/>
              <a:gd name="connsiteX11" fmla="*/ 8817997 w 12255621"/>
              <a:gd name="connsiteY11" fmla="*/ 5402408 h 6113993"/>
              <a:gd name="connsiteX12" fmla="*/ 8592886 w 12255621"/>
              <a:gd name="connsiteY12" fmla="*/ 5372113 h 6113993"/>
              <a:gd name="connsiteX13" fmla="*/ 8086388 w 12255621"/>
              <a:gd name="connsiteY13" fmla="*/ 5415987 h 6113993"/>
              <a:gd name="connsiteX14" fmla="*/ 7582240 w 12255621"/>
              <a:gd name="connsiteY14" fmla="*/ 5480767 h 6113993"/>
              <a:gd name="connsiteX15" fmla="*/ 6964356 w 12255621"/>
              <a:gd name="connsiteY15" fmla="*/ 5480767 h 6113993"/>
              <a:gd name="connsiteX16" fmla="*/ 6675939 w 12255621"/>
              <a:gd name="connsiteY16" fmla="*/ 5600905 h 6113993"/>
              <a:gd name="connsiteX17" fmla="*/ 6429719 w 12255621"/>
              <a:gd name="connsiteY17" fmla="*/ 5713738 h 6113993"/>
              <a:gd name="connsiteX18" fmla="*/ 6255027 w 12255621"/>
              <a:gd name="connsiteY18" fmla="*/ 5818213 h 6113993"/>
              <a:gd name="connsiteX19" fmla="*/ 5786046 w 12255621"/>
              <a:gd name="connsiteY19" fmla="*/ 5851645 h 6113993"/>
              <a:gd name="connsiteX20" fmla="*/ 5189272 w 12255621"/>
              <a:gd name="connsiteY20" fmla="*/ 6002089 h 6113993"/>
              <a:gd name="connsiteX21" fmla="*/ 4566698 w 12255621"/>
              <a:gd name="connsiteY21" fmla="*/ 6036574 h 6113993"/>
              <a:gd name="connsiteX22" fmla="*/ 3897225 w 12255621"/>
              <a:gd name="connsiteY22" fmla="*/ 6049111 h 6113993"/>
              <a:gd name="connsiteX23" fmla="*/ 3228923 w 12255621"/>
              <a:gd name="connsiteY23" fmla="*/ 6038658 h 6113993"/>
              <a:gd name="connsiteX24" fmla="*/ 2929957 w 12255621"/>
              <a:gd name="connsiteY24" fmla="*/ 5934183 h 6113993"/>
              <a:gd name="connsiteX25" fmla="*/ 2431656 w 12255621"/>
              <a:gd name="connsiteY25" fmla="*/ 5851645 h 6113993"/>
              <a:gd name="connsiteX26" fmla="*/ 2064682 w 12255621"/>
              <a:gd name="connsiteY26" fmla="*/ 5851645 h 6113993"/>
              <a:gd name="connsiteX27" fmla="*/ 1697709 w 12255621"/>
              <a:gd name="connsiteY27" fmla="*/ 5851645 h 6113993"/>
              <a:gd name="connsiteX28" fmla="*/ 1331904 w 12255621"/>
              <a:gd name="connsiteY28" fmla="*/ 5887172 h 6113993"/>
              <a:gd name="connsiteX29" fmla="*/ 969620 w 12255621"/>
              <a:gd name="connsiteY29" fmla="*/ 5926867 h 6113993"/>
              <a:gd name="connsiteX30" fmla="*/ 476021 w 12255621"/>
              <a:gd name="connsiteY30" fmla="*/ 5964478 h 6113993"/>
              <a:gd name="connsiteX31" fmla="*/ 38688 w 12255621"/>
              <a:gd name="connsiteY31" fmla="*/ 5915383 h 6113993"/>
              <a:gd name="connsiteX32" fmla="*/ 0 w 12255621"/>
              <a:gd name="connsiteY32" fmla="*/ 5915383 h 61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5621" h="6113993">
                <a:moveTo>
                  <a:pt x="0" y="0"/>
                </a:moveTo>
                <a:lnTo>
                  <a:pt x="12255621" y="0"/>
                </a:lnTo>
                <a:lnTo>
                  <a:pt x="12255621" y="5779560"/>
                </a:lnTo>
                <a:cubicBezTo>
                  <a:pt x="12170368" y="5800620"/>
                  <a:pt x="12079194" y="5790463"/>
                  <a:pt x="12002372" y="5751349"/>
                </a:cubicBezTo>
                <a:cubicBezTo>
                  <a:pt x="11785472" y="5843287"/>
                  <a:pt x="11642439" y="5744044"/>
                  <a:pt x="11481804" y="5710612"/>
                </a:cubicBezTo>
                <a:cubicBezTo>
                  <a:pt x="11139448" y="5749265"/>
                  <a:pt x="11096071" y="5826571"/>
                  <a:pt x="10948348" y="5702254"/>
                </a:cubicBezTo>
                <a:cubicBezTo>
                  <a:pt x="10831103" y="5755528"/>
                  <a:pt x="10608331" y="5601958"/>
                  <a:pt x="10479368" y="5546578"/>
                </a:cubicBezTo>
                <a:cubicBezTo>
                  <a:pt x="10455919" y="5705380"/>
                  <a:pt x="10433639" y="5399271"/>
                  <a:pt x="10393770" y="5449419"/>
                </a:cubicBezTo>
                <a:cubicBezTo>
                  <a:pt x="10329282" y="5476588"/>
                  <a:pt x="10182729" y="5409724"/>
                  <a:pt x="10108874" y="5449419"/>
                </a:cubicBezTo>
                <a:cubicBezTo>
                  <a:pt x="9923621" y="5342860"/>
                  <a:pt x="9765337" y="5462998"/>
                  <a:pt x="9584785" y="5410766"/>
                </a:cubicBezTo>
                <a:cubicBezTo>
                  <a:pt x="9438232" y="5561210"/>
                  <a:pt x="9258838" y="5515241"/>
                  <a:pt x="9107595" y="5410766"/>
                </a:cubicBezTo>
                <a:cubicBezTo>
                  <a:pt x="9009109" y="5320912"/>
                  <a:pt x="8915313" y="5277038"/>
                  <a:pt x="8817997" y="5402408"/>
                </a:cubicBezTo>
                <a:cubicBezTo>
                  <a:pt x="8738270" y="5267638"/>
                  <a:pt x="8679654" y="5281217"/>
                  <a:pt x="8592886" y="5372113"/>
                </a:cubicBezTo>
                <a:cubicBezTo>
                  <a:pt x="8421715" y="5488072"/>
                  <a:pt x="8254051" y="5422261"/>
                  <a:pt x="8086388" y="5415987"/>
                </a:cubicBezTo>
                <a:cubicBezTo>
                  <a:pt x="7917555" y="5353302"/>
                  <a:pt x="7751073" y="5493304"/>
                  <a:pt x="7582240" y="5480767"/>
                </a:cubicBezTo>
                <a:cubicBezTo>
                  <a:pt x="7379410" y="5480767"/>
                  <a:pt x="7167187" y="5471356"/>
                  <a:pt x="6964356" y="5480767"/>
                </a:cubicBezTo>
                <a:cubicBezTo>
                  <a:pt x="6828352" y="5549715"/>
                  <a:pt x="6774413" y="5716875"/>
                  <a:pt x="6675939" y="5600905"/>
                </a:cubicBezTo>
                <a:cubicBezTo>
                  <a:pt x="6596213" y="5677180"/>
                  <a:pt x="6510615" y="5657327"/>
                  <a:pt x="6429719" y="5713738"/>
                </a:cubicBezTo>
                <a:cubicBezTo>
                  <a:pt x="6372272" y="5771202"/>
                  <a:pt x="6314825" y="5895530"/>
                  <a:pt x="6255027" y="5818213"/>
                </a:cubicBezTo>
                <a:cubicBezTo>
                  <a:pt x="6128402" y="5840161"/>
                  <a:pt x="5943149" y="5737770"/>
                  <a:pt x="5786046" y="5851645"/>
                </a:cubicBezTo>
                <a:cubicBezTo>
                  <a:pt x="5560936" y="5850603"/>
                  <a:pt x="5374513" y="5816129"/>
                  <a:pt x="5189272" y="6002089"/>
                </a:cubicBezTo>
                <a:cubicBezTo>
                  <a:pt x="5004019" y="6188061"/>
                  <a:pt x="4767178" y="6100302"/>
                  <a:pt x="4566698" y="6036574"/>
                </a:cubicBezTo>
                <a:cubicBezTo>
                  <a:pt x="4346278" y="6130597"/>
                  <a:pt x="4121167" y="5855824"/>
                  <a:pt x="3897225" y="6049111"/>
                </a:cubicBezTo>
                <a:cubicBezTo>
                  <a:pt x="3672115" y="6022984"/>
                  <a:pt x="3447005" y="6084628"/>
                  <a:pt x="3228923" y="6038658"/>
                </a:cubicBezTo>
                <a:cubicBezTo>
                  <a:pt x="3131422" y="5999139"/>
                  <a:pt x="3031619" y="5964259"/>
                  <a:pt x="2929957" y="5934183"/>
                </a:cubicBezTo>
                <a:cubicBezTo>
                  <a:pt x="2758773" y="5818213"/>
                  <a:pt x="2623938" y="5774339"/>
                  <a:pt x="2431656" y="5851645"/>
                </a:cubicBezTo>
                <a:cubicBezTo>
                  <a:pt x="2309722" y="5956120"/>
                  <a:pt x="2181928" y="5732549"/>
                  <a:pt x="2064682" y="5851645"/>
                </a:cubicBezTo>
                <a:cubicBezTo>
                  <a:pt x="1941578" y="5681359"/>
                  <a:pt x="1829023" y="5816129"/>
                  <a:pt x="1697709" y="5851645"/>
                </a:cubicBezTo>
                <a:cubicBezTo>
                  <a:pt x="1566394" y="5887172"/>
                  <a:pt x="1449149" y="5958215"/>
                  <a:pt x="1331904" y="5887172"/>
                </a:cubicBezTo>
                <a:cubicBezTo>
                  <a:pt x="1213490" y="6085670"/>
                  <a:pt x="1095075" y="5966573"/>
                  <a:pt x="969620" y="5926867"/>
                </a:cubicBezTo>
                <a:cubicBezTo>
                  <a:pt x="797267" y="6002089"/>
                  <a:pt x="646024" y="6049111"/>
                  <a:pt x="476021" y="5964478"/>
                </a:cubicBezTo>
                <a:cubicBezTo>
                  <a:pt x="321246" y="5927920"/>
                  <a:pt x="179382" y="6032395"/>
                  <a:pt x="38688" y="5915383"/>
                </a:cubicBezTo>
                <a:cubicBezTo>
                  <a:pt x="25825" y="5916425"/>
                  <a:pt x="12864" y="5916425"/>
                  <a:pt x="0" y="5915383"/>
                </a:cubicBez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
        <p:nvSpPr>
          <p:cNvPr id="9" name="Picture Placeholder 8">
            <a:extLst>
              <a:ext uri="{FF2B5EF4-FFF2-40B4-BE49-F238E27FC236}">
                <a16:creationId xmlns:a16="http://schemas.microsoft.com/office/drawing/2014/main" id="{2B0327A3-FAF8-49D9-9409-0F480B3CAC9F}"/>
              </a:ext>
            </a:extLst>
          </p:cNvPr>
          <p:cNvSpPr>
            <a:spLocks noGrp="1"/>
          </p:cNvSpPr>
          <p:nvPr>
            <p:ph type="pic" sz="quarter" idx="11"/>
          </p:nvPr>
        </p:nvSpPr>
        <p:spPr>
          <a:xfrm>
            <a:off x="12434798" y="20305"/>
            <a:ext cx="5853202" cy="8620934"/>
          </a:xfrm>
          <a:custGeom>
            <a:avLst/>
            <a:gdLst>
              <a:gd name="connsiteX0" fmla="*/ 203429 w 3902135"/>
              <a:gd name="connsiteY0" fmla="*/ 5349005 h 5747289"/>
              <a:gd name="connsiteX1" fmla="*/ 175369 w 3902135"/>
              <a:gd name="connsiteY1" fmla="*/ 5364534 h 5747289"/>
              <a:gd name="connsiteX2" fmla="*/ 146147 w 3902135"/>
              <a:gd name="connsiteY2" fmla="*/ 5374262 h 5747289"/>
              <a:gd name="connsiteX3" fmla="*/ 160602 w 3902135"/>
              <a:gd name="connsiteY3" fmla="*/ 5364996 h 5747289"/>
              <a:gd name="connsiteX4" fmla="*/ 322593 w 3902135"/>
              <a:gd name="connsiteY4" fmla="*/ 0 h 5747289"/>
              <a:gd name="connsiteX5" fmla="*/ 3902135 w 3902135"/>
              <a:gd name="connsiteY5" fmla="*/ 0 h 5747289"/>
              <a:gd name="connsiteX6" fmla="*/ 3902135 w 3902135"/>
              <a:gd name="connsiteY6" fmla="*/ 5736545 h 5747289"/>
              <a:gd name="connsiteX7" fmla="*/ 3648886 w 3902135"/>
              <a:gd name="connsiteY7" fmla="*/ 5708334 h 5747289"/>
              <a:gd name="connsiteX8" fmla="*/ 3128318 w 3902135"/>
              <a:gd name="connsiteY8" fmla="*/ 5667597 h 5747289"/>
              <a:gd name="connsiteX9" fmla="*/ 2594862 w 3902135"/>
              <a:gd name="connsiteY9" fmla="*/ 5659239 h 5747289"/>
              <a:gd name="connsiteX10" fmla="*/ 2125882 w 3902135"/>
              <a:gd name="connsiteY10" fmla="*/ 5503563 h 5747289"/>
              <a:gd name="connsiteX11" fmla="*/ 2040284 w 3902135"/>
              <a:gd name="connsiteY11" fmla="*/ 5406404 h 5747289"/>
              <a:gd name="connsiteX12" fmla="*/ 1755388 w 3902135"/>
              <a:gd name="connsiteY12" fmla="*/ 5406404 h 5747289"/>
              <a:gd name="connsiteX13" fmla="*/ 1231299 w 3902135"/>
              <a:gd name="connsiteY13" fmla="*/ 5367751 h 5747289"/>
              <a:gd name="connsiteX14" fmla="*/ 754109 w 3902135"/>
              <a:gd name="connsiteY14" fmla="*/ 5367751 h 5747289"/>
              <a:gd name="connsiteX15" fmla="*/ 464511 w 3902135"/>
              <a:gd name="connsiteY15" fmla="*/ 5359393 h 5747289"/>
              <a:gd name="connsiteX16" fmla="*/ 239400 w 3902135"/>
              <a:gd name="connsiteY16" fmla="*/ 5329098 h 5747289"/>
              <a:gd name="connsiteX17" fmla="*/ 217457 w 3902135"/>
              <a:gd name="connsiteY17" fmla="*/ 5341242 h 5747289"/>
              <a:gd name="connsiteX18" fmla="*/ 190416 w 3902135"/>
              <a:gd name="connsiteY18" fmla="*/ 5300149 h 5747289"/>
              <a:gd name="connsiteX19" fmla="*/ 253060 w 3902135"/>
              <a:gd name="connsiteY19" fmla="*/ 5164338 h 5747289"/>
              <a:gd name="connsiteX20" fmla="*/ 253060 w 3902135"/>
              <a:gd name="connsiteY20" fmla="*/ 4984835 h 5747289"/>
              <a:gd name="connsiteX21" fmla="*/ 253060 w 3902135"/>
              <a:gd name="connsiteY21" fmla="*/ 4805332 h 5747289"/>
              <a:gd name="connsiteX22" fmla="*/ 173444 w 3902135"/>
              <a:gd name="connsiteY22" fmla="*/ 4561591 h 5747289"/>
              <a:gd name="connsiteX23" fmla="*/ 72668 w 3902135"/>
              <a:gd name="connsiteY23" fmla="*/ 4415354 h 5747289"/>
              <a:gd name="connsiteX24" fmla="*/ 62585 w 3902135"/>
              <a:gd name="connsiteY24" fmla="*/ 4088458 h 5747289"/>
              <a:gd name="connsiteX25" fmla="*/ 74678 w 3902135"/>
              <a:gd name="connsiteY25" fmla="*/ 3760989 h 5747289"/>
              <a:gd name="connsiteX26" fmla="*/ 107942 w 3902135"/>
              <a:gd name="connsiteY26" fmla="*/ 3456461 h 5747289"/>
              <a:gd name="connsiteX27" fmla="*/ 253060 w 3902135"/>
              <a:gd name="connsiteY27" fmla="*/ 3164553 h 5747289"/>
              <a:gd name="connsiteX28" fmla="*/ 285308 w 3902135"/>
              <a:gd name="connsiteY28" fmla="*/ 2935154 h 5747289"/>
              <a:gd name="connsiteX29" fmla="*/ 386084 w 3902135"/>
              <a:gd name="connsiteY29" fmla="*/ 2849704 h 5747289"/>
              <a:gd name="connsiteX30" fmla="*/ 494923 w 3902135"/>
              <a:gd name="connsiteY30" fmla="*/ 2729267 h 5747289"/>
              <a:gd name="connsiteX31" fmla="*/ 610808 w 3902135"/>
              <a:gd name="connsiteY31" fmla="*/ 2588190 h 5747289"/>
              <a:gd name="connsiteX32" fmla="*/ 610808 w 3902135"/>
              <a:gd name="connsiteY32" fmla="*/ 2285956 h 5747289"/>
              <a:gd name="connsiteX33" fmla="*/ 673294 w 3902135"/>
              <a:gd name="connsiteY33" fmla="*/ 2039355 h 5747289"/>
              <a:gd name="connsiteX34" fmla="*/ 715615 w 3902135"/>
              <a:gd name="connsiteY34" fmla="*/ 1791604 h 5747289"/>
              <a:gd name="connsiteX35" fmla="*/ 686392 w 3902135"/>
              <a:gd name="connsiteY35" fmla="*/ 1681493 h 5747289"/>
              <a:gd name="connsiteX36" fmla="*/ 678330 w 3902135"/>
              <a:gd name="connsiteY36" fmla="*/ 1539838 h 5747289"/>
              <a:gd name="connsiteX37" fmla="*/ 678330 w 3902135"/>
              <a:gd name="connsiteY37" fmla="*/ 1306423 h 5747289"/>
              <a:gd name="connsiteX38" fmla="*/ 641046 w 3902135"/>
              <a:gd name="connsiteY38" fmla="*/ 1050069 h 5747289"/>
              <a:gd name="connsiteX39" fmla="*/ 641046 w 3902135"/>
              <a:gd name="connsiteY39" fmla="*/ 910713 h 5747289"/>
              <a:gd name="connsiteX40" fmla="*/ 547326 w 3902135"/>
              <a:gd name="connsiteY40" fmla="*/ 868843 h 5747289"/>
              <a:gd name="connsiteX41" fmla="*/ 397162 w 3902135"/>
              <a:gd name="connsiteY41" fmla="*/ 639445 h 5747289"/>
              <a:gd name="connsiteX42" fmla="*/ 389100 w 3902135"/>
              <a:gd name="connsiteY42" fmla="*/ 378508 h 5747289"/>
              <a:gd name="connsiteX43" fmla="*/ 349805 w 3902135"/>
              <a:gd name="connsiteY43" fmla="*/ 123876 h 5747289"/>
              <a:gd name="connsiteX44" fmla="*/ 322593 w 3902135"/>
              <a:gd name="connsiteY44" fmla="*/ 0 h 574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902135" h="5747289">
                <a:moveTo>
                  <a:pt x="203429" y="5349005"/>
                </a:moveTo>
                <a:lnTo>
                  <a:pt x="175369" y="5364534"/>
                </a:lnTo>
                <a:lnTo>
                  <a:pt x="146147" y="5374262"/>
                </a:lnTo>
                <a:lnTo>
                  <a:pt x="160602" y="5364996"/>
                </a:lnTo>
                <a:close/>
                <a:moveTo>
                  <a:pt x="322593" y="0"/>
                </a:moveTo>
                <a:lnTo>
                  <a:pt x="3902135" y="0"/>
                </a:lnTo>
                <a:lnTo>
                  <a:pt x="3902135" y="5736545"/>
                </a:lnTo>
                <a:cubicBezTo>
                  <a:pt x="3816882" y="5757605"/>
                  <a:pt x="3725708" y="5747448"/>
                  <a:pt x="3648886" y="5708334"/>
                </a:cubicBezTo>
                <a:cubicBezTo>
                  <a:pt x="3431986" y="5800272"/>
                  <a:pt x="3288953" y="5701029"/>
                  <a:pt x="3128318" y="5667597"/>
                </a:cubicBezTo>
                <a:cubicBezTo>
                  <a:pt x="2785962" y="5706250"/>
                  <a:pt x="2742585" y="5783556"/>
                  <a:pt x="2594862" y="5659239"/>
                </a:cubicBezTo>
                <a:cubicBezTo>
                  <a:pt x="2477617" y="5712513"/>
                  <a:pt x="2254845" y="5558943"/>
                  <a:pt x="2125882" y="5503563"/>
                </a:cubicBezTo>
                <a:cubicBezTo>
                  <a:pt x="2102433" y="5662365"/>
                  <a:pt x="2080153" y="5356256"/>
                  <a:pt x="2040284" y="5406404"/>
                </a:cubicBezTo>
                <a:cubicBezTo>
                  <a:pt x="1975796" y="5433573"/>
                  <a:pt x="1829243" y="5366709"/>
                  <a:pt x="1755388" y="5406404"/>
                </a:cubicBezTo>
                <a:cubicBezTo>
                  <a:pt x="1570135" y="5299845"/>
                  <a:pt x="1411851" y="5419983"/>
                  <a:pt x="1231299" y="5367751"/>
                </a:cubicBezTo>
                <a:cubicBezTo>
                  <a:pt x="1084746" y="5518195"/>
                  <a:pt x="905352" y="5472226"/>
                  <a:pt x="754109" y="5367751"/>
                </a:cubicBezTo>
                <a:cubicBezTo>
                  <a:pt x="655623" y="5277897"/>
                  <a:pt x="561827" y="5234023"/>
                  <a:pt x="464511" y="5359393"/>
                </a:cubicBezTo>
                <a:cubicBezTo>
                  <a:pt x="384784" y="5224623"/>
                  <a:pt x="326168" y="5238202"/>
                  <a:pt x="239400" y="5329098"/>
                </a:cubicBezTo>
                <a:lnTo>
                  <a:pt x="217457" y="5341242"/>
                </a:lnTo>
                <a:lnTo>
                  <a:pt x="190416" y="5300149"/>
                </a:lnTo>
                <a:cubicBezTo>
                  <a:pt x="182386" y="5256814"/>
                  <a:pt x="227358" y="5212511"/>
                  <a:pt x="253060" y="5164338"/>
                </a:cubicBezTo>
                <a:cubicBezTo>
                  <a:pt x="287319" y="5100106"/>
                  <a:pt x="417317" y="5045050"/>
                  <a:pt x="253060" y="4984835"/>
                </a:cubicBezTo>
                <a:cubicBezTo>
                  <a:pt x="367940" y="4927485"/>
                  <a:pt x="152284" y="4864975"/>
                  <a:pt x="253060" y="4805332"/>
                </a:cubicBezTo>
                <a:cubicBezTo>
                  <a:pt x="327629" y="4711278"/>
                  <a:pt x="285308" y="4645325"/>
                  <a:pt x="173444" y="4561591"/>
                </a:cubicBezTo>
                <a:cubicBezTo>
                  <a:pt x="144433" y="4511864"/>
                  <a:pt x="110788" y="4463046"/>
                  <a:pt x="72668" y="4415354"/>
                </a:cubicBezTo>
                <a:cubicBezTo>
                  <a:pt x="28326" y="4308680"/>
                  <a:pt x="87787" y="4198569"/>
                  <a:pt x="62585" y="4088458"/>
                </a:cubicBezTo>
                <a:cubicBezTo>
                  <a:pt x="249029" y="3978918"/>
                  <a:pt x="-16015" y="3868807"/>
                  <a:pt x="74678" y="3760989"/>
                </a:cubicBezTo>
                <a:cubicBezTo>
                  <a:pt x="13207" y="3662926"/>
                  <a:pt x="-71445" y="3547077"/>
                  <a:pt x="107942" y="3456461"/>
                </a:cubicBezTo>
                <a:cubicBezTo>
                  <a:pt x="287319" y="3365852"/>
                  <a:pt x="254065" y="3274664"/>
                  <a:pt x="253060" y="3164553"/>
                </a:cubicBezTo>
                <a:cubicBezTo>
                  <a:pt x="362903" y="3087707"/>
                  <a:pt x="264137" y="2997092"/>
                  <a:pt x="285308" y="2935154"/>
                </a:cubicBezTo>
                <a:cubicBezTo>
                  <a:pt x="210729" y="2905904"/>
                  <a:pt x="330655" y="2877804"/>
                  <a:pt x="386084" y="2849704"/>
                </a:cubicBezTo>
                <a:cubicBezTo>
                  <a:pt x="440498" y="2810135"/>
                  <a:pt x="421348" y="2768265"/>
                  <a:pt x="494923" y="2729267"/>
                </a:cubicBezTo>
                <a:cubicBezTo>
                  <a:pt x="383059" y="2681099"/>
                  <a:pt x="544300" y="2654716"/>
                  <a:pt x="610808" y="2588190"/>
                </a:cubicBezTo>
                <a:cubicBezTo>
                  <a:pt x="619885" y="2488976"/>
                  <a:pt x="610808" y="2385169"/>
                  <a:pt x="610808" y="2285956"/>
                </a:cubicBezTo>
                <a:cubicBezTo>
                  <a:pt x="598715" y="2203372"/>
                  <a:pt x="733760" y="2121939"/>
                  <a:pt x="673294" y="2039355"/>
                </a:cubicBezTo>
                <a:cubicBezTo>
                  <a:pt x="667242" y="1957343"/>
                  <a:pt x="603761" y="1875332"/>
                  <a:pt x="715615" y="1791604"/>
                </a:cubicBezTo>
                <a:cubicBezTo>
                  <a:pt x="803293" y="1749163"/>
                  <a:pt x="816391" y="1720491"/>
                  <a:pt x="686392" y="1681493"/>
                </a:cubicBezTo>
                <a:cubicBezTo>
                  <a:pt x="807324" y="1633891"/>
                  <a:pt x="765003" y="1588012"/>
                  <a:pt x="678330" y="1539838"/>
                </a:cubicBezTo>
                <a:cubicBezTo>
                  <a:pt x="577554" y="1465858"/>
                  <a:pt x="533212" y="1378109"/>
                  <a:pt x="678330" y="1306423"/>
                </a:cubicBezTo>
                <a:cubicBezTo>
                  <a:pt x="627948" y="1218108"/>
                  <a:pt x="743832" y="1140684"/>
                  <a:pt x="641046" y="1050069"/>
                </a:cubicBezTo>
                <a:cubicBezTo>
                  <a:pt x="679335" y="1013943"/>
                  <a:pt x="614839" y="942257"/>
                  <a:pt x="641046" y="910713"/>
                </a:cubicBezTo>
                <a:cubicBezTo>
                  <a:pt x="689418" y="891211"/>
                  <a:pt x="394147" y="880313"/>
                  <a:pt x="547326" y="868843"/>
                </a:cubicBezTo>
                <a:cubicBezTo>
                  <a:pt x="493907" y="805762"/>
                  <a:pt x="345774" y="696794"/>
                  <a:pt x="397162" y="639445"/>
                </a:cubicBezTo>
                <a:cubicBezTo>
                  <a:pt x="277246" y="567187"/>
                  <a:pt x="351815" y="545969"/>
                  <a:pt x="389100" y="378508"/>
                </a:cubicBezTo>
                <a:cubicBezTo>
                  <a:pt x="356851" y="299935"/>
                  <a:pt x="261122" y="229971"/>
                  <a:pt x="349805" y="123876"/>
                </a:cubicBezTo>
                <a:cubicBezTo>
                  <a:pt x="312076" y="86299"/>
                  <a:pt x="302279" y="41702"/>
                  <a:pt x="32259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746628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8F9C729-DB7C-455B-9146-4AAE91F79957}"/>
              </a:ext>
            </a:extLst>
          </p:cNvPr>
          <p:cNvSpPr>
            <a:spLocks noGrp="1"/>
          </p:cNvSpPr>
          <p:nvPr>
            <p:ph type="pic" sz="quarter" idx="10"/>
          </p:nvPr>
        </p:nvSpPr>
        <p:spPr>
          <a:xfrm>
            <a:off x="0" y="1"/>
            <a:ext cx="18288000" cy="6964717"/>
          </a:xfrm>
          <a:custGeom>
            <a:avLst/>
            <a:gdLst>
              <a:gd name="connsiteX0" fmla="*/ 0 w 10287000"/>
              <a:gd name="connsiteY0" fmla="*/ 0 h 6964717"/>
              <a:gd name="connsiteX1" fmla="*/ 10287000 w 10287000"/>
              <a:gd name="connsiteY1" fmla="*/ 0 h 6964717"/>
              <a:gd name="connsiteX2" fmla="*/ 10287000 w 10287000"/>
              <a:gd name="connsiteY2" fmla="*/ 1206500 h 6964717"/>
              <a:gd name="connsiteX3" fmla="*/ 10286999 w 10287000"/>
              <a:gd name="connsiteY3" fmla="*/ 1206500 h 6964717"/>
              <a:gd name="connsiteX4" fmla="*/ 10287000 w 10287000"/>
              <a:gd name="connsiteY4" fmla="*/ 6888558 h 6964717"/>
              <a:gd name="connsiteX5" fmla="*/ 10277596 w 10287000"/>
              <a:gd name="connsiteY5" fmla="*/ 6882826 h 6964717"/>
              <a:gd name="connsiteX6" fmla="*/ 10185415 w 10287000"/>
              <a:gd name="connsiteY6" fmla="*/ 6964717 h 6964717"/>
              <a:gd name="connsiteX7" fmla="*/ 9970803 w 10287000"/>
              <a:gd name="connsiteY7" fmla="*/ 6705815 h 6964717"/>
              <a:gd name="connsiteX8" fmla="*/ 9842634 w 10287000"/>
              <a:gd name="connsiteY8" fmla="*/ 6594516 h 6964717"/>
              <a:gd name="connsiteX9" fmla="*/ 9762243 w 10287000"/>
              <a:gd name="connsiteY9" fmla="*/ 6343102 h 6964717"/>
              <a:gd name="connsiteX10" fmla="*/ 9531750 w 10287000"/>
              <a:gd name="connsiteY10" fmla="*/ 6074748 h 6964717"/>
              <a:gd name="connsiteX11" fmla="*/ 9459550 w 10287000"/>
              <a:gd name="connsiteY11" fmla="*/ 5723992 h 6964717"/>
              <a:gd name="connsiteX12" fmla="*/ 9360244 w 10287000"/>
              <a:gd name="connsiteY12" fmla="*/ 5554242 h 6964717"/>
              <a:gd name="connsiteX13" fmla="*/ 9044513 w 10287000"/>
              <a:gd name="connsiteY13" fmla="*/ 5189148 h 6964717"/>
              <a:gd name="connsiteX14" fmla="*/ 8749835 w 10287000"/>
              <a:gd name="connsiteY14" fmla="*/ 5004401 h 6964717"/>
              <a:gd name="connsiteX15" fmla="*/ 8536705 w 10287000"/>
              <a:gd name="connsiteY15" fmla="*/ 4741479 h 6964717"/>
              <a:gd name="connsiteX16" fmla="*/ 8380430 w 10287000"/>
              <a:gd name="connsiteY16" fmla="*/ 4788495 h 6964717"/>
              <a:gd name="connsiteX17" fmla="*/ 8162467 w 10287000"/>
              <a:gd name="connsiteY17" fmla="*/ 4807861 h 6964717"/>
              <a:gd name="connsiteX18" fmla="*/ 7844921 w 10287000"/>
              <a:gd name="connsiteY18" fmla="*/ 4763865 h 6964717"/>
              <a:gd name="connsiteX19" fmla="*/ 7624801 w 10287000"/>
              <a:gd name="connsiteY19" fmla="*/ 4498981 h 6964717"/>
              <a:gd name="connsiteX20" fmla="*/ 7566666 w 10287000"/>
              <a:gd name="connsiteY20" fmla="*/ 4402689 h 6964717"/>
              <a:gd name="connsiteX21" fmla="*/ 7412045 w 10287000"/>
              <a:gd name="connsiteY21" fmla="*/ 4299445 h 6964717"/>
              <a:gd name="connsiteX22" fmla="*/ 7298337 w 10287000"/>
              <a:gd name="connsiteY22" fmla="*/ 4143123 h 6964717"/>
              <a:gd name="connsiteX23" fmla="*/ 7229027 w 10287000"/>
              <a:gd name="connsiteY23" fmla="*/ 4102694 h 6964717"/>
              <a:gd name="connsiteX24" fmla="*/ 7090052 w 10287000"/>
              <a:gd name="connsiteY24" fmla="*/ 3983050 h 6964717"/>
              <a:gd name="connsiteX25" fmla="*/ 6791256 w 10287000"/>
              <a:gd name="connsiteY25" fmla="*/ 3849129 h 6964717"/>
              <a:gd name="connsiteX26" fmla="*/ 6497198 w 10287000"/>
              <a:gd name="connsiteY26" fmla="*/ 3778203 h 6964717"/>
              <a:gd name="connsiteX27" fmla="*/ 6211943 w 10287000"/>
              <a:gd name="connsiteY27" fmla="*/ 3697173 h 6964717"/>
              <a:gd name="connsiteX28" fmla="*/ 6053070 w 10287000"/>
              <a:gd name="connsiteY28" fmla="*/ 3737175 h 6964717"/>
              <a:gd name="connsiteX29" fmla="*/ 5988504 w 10287000"/>
              <a:gd name="connsiteY29" fmla="*/ 3784321 h 6964717"/>
              <a:gd name="connsiteX30" fmla="*/ 5909870 w 10287000"/>
              <a:gd name="connsiteY30" fmla="*/ 3937536 h 6964717"/>
              <a:gd name="connsiteX31" fmla="*/ 5724120 w 10287000"/>
              <a:gd name="connsiteY31" fmla="*/ 4005295 h 6964717"/>
              <a:gd name="connsiteX32" fmla="*/ 5547550 w 10287000"/>
              <a:gd name="connsiteY32" fmla="*/ 4074809 h 6964717"/>
              <a:gd name="connsiteX33" fmla="*/ 5383321 w 10287000"/>
              <a:gd name="connsiteY33" fmla="*/ 4092513 h 6964717"/>
              <a:gd name="connsiteX34" fmla="*/ 5195238 w 10287000"/>
              <a:gd name="connsiteY34" fmla="*/ 4125269 h 6964717"/>
              <a:gd name="connsiteX35" fmla="*/ 4829650 w 10287000"/>
              <a:gd name="connsiteY35" fmla="*/ 3915758 h 6964717"/>
              <a:gd name="connsiteX36" fmla="*/ 4415649 w 10287000"/>
              <a:gd name="connsiteY36" fmla="*/ 3835560 h 6964717"/>
              <a:gd name="connsiteX37" fmla="*/ 4111456 w 10287000"/>
              <a:gd name="connsiteY37" fmla="*/ 3993025 h 6964717"/>
              <a:gd name="connsiteX38" fmla="*/ 3952772 w 10287000"/>
              <a:gd name="connsiteY38" fmla="*/ 3987456 h 6964717"/>
              <a:gd name="connsiteX39" fmla="*/ 3656585 w 10287000"/>
              <a:gd name="connsiteY39" fmla="*/ 3936651 h 6964717"/>
              <a:gd name="connsiteX40" fmla="*/ 3369952 w 10287000"/>
              <a:gd name="connsiteY40" fmla="*/ 3796482 h 6964717"/>
              <a:gd name="connsiteX41" fmla="*/ 3068525 w 10287000"/>
              <a:gd name="connsiteY41" fmla="*/ 3557191 h 6964717"/>
              <a:gd name="connsiteX42" fmla="*/ 2968418 w 10287000"/>
              <a:gd name="connsiteY42" fmla="*/ 3395268 h 6964717"/>
              <a:gd name="connsiteX43" fmla="*/ 2898973 w 10287000"/>
              <a:gd name="connsiteY43" fmla="*/ 3138224 h 6964717"/>
              <a:gd name="connsiteX44" fmla="*/ 2770549 w 10287000"/>
              <a:gd name="connsiteY44" fmla="*/ 2976487 h 6964717"/>
              <a:gd name="connsiteX45" fmla="*/ 2668111 w 10287000"/>
              <a:gd name="connsiteY45" fmla="*/ 2831080 h 6964717"/>
              <a:gd name="connsiteX46" fmla="*/ 2363169 w 10287000"/>
              <a:gd name="connsiteY46" fmla="*/ 2682693 h 6964717"/>
              <a:gd name="connsiteX47" fmla="*/ 2217977 w 10287000"/>
              <a:gd name="connsiteY47" fmla="*/ 2580158 h 6964717"/>
              <a:gd name="connsiteX48" fmla="*/ 2073646 w 10287000"/>
              <a:gd name="connsiteY48" fmla="*/ 2386701 h 6964717"/>
              <a:gd name="connsiteX49" fmla="*/ 1813180 w 10287000"/>
              <a:gd name="connsiteY49" fmla="*/ 2217287 h 6964717"/>
              <a:gd name="connsiteX50" fmla="*/ 1488849 w 10287000"/>
              <a:gd name="connsiteY50" fmla="*/ 2071921 h 6964717"/>
              <a:gd name="connsiteX51" fmla="*/ 1197042 w 10287000"/>
              <a:gd name="connsiteY51" fmla="*/ 1966892 h 6964717"/>
              <a:gd name="connsiteX52" fmla="*/ 1030980 w 10287000"/>
              <a:gd name="connsiteY52" fmla="*/ 1922893 h 6964717"/>
              <a:gd name="connsiteX53" fmla="*/ 888465 w 10287000"/>
              <a:gd name="connsiteY53" fmla="*/ 2024077 h 6964717"/>
              <a:gd name="connsiteX54" fmla="*/ 535076 w 10287000"/>
              <a:gd name="connsiteY54" fmla="*/ 1906648 h 6964717"/>
              <a:gd name="connsiteX55" fmla="*/ 319087 w 10287000"/>
              <a:gd name="connsiteY55" fmla="*/ 1767702 h 6964717"/>
              <a:gd name="connsiteX56" fmla="*/ 124054 w 10287000"/>
              <a:gd name="connsiteY56" fmla="*/ 1639327 h 6964717"/>
              <a:gd name="connsiteX57" fmla="*/ 34673 w 10287000"/>
              <a:gd name="connsiteY57" fmla="*/ 1443571 h 6964717"/>
              <a:gd name="connsiteX58" fmla="*/ 37204 w 10287000"/>
              <a:gd name="connsiteY58" fmla="*/ 1433743 h 6964717"/>
              <a:gd name="connsiteX59" fmla="*/ 0 w 10287000"/>
              <a:gd name="connsiteY59" fmla="*/ 1219675 h 6964717"/>
              <a:gd name="connsiteX60" fmla="*/ 3138 w 10287000"/>
              <a:gd name="connsiteY60" fmla="*/ 1206500 h 6964717"/>
              <a:gd name="connsiteX61" fmla="*/ 0 w 10287000"/>
              <a:gd name="connsiteY61" fmla="*/ 1206500 h 69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287000" h="6964717">
                <a:moveTo>
                  <a:pt x="0" y="0"/>
                </a:moveTo>
                <a:lnTo>
                  <a:pt x="10287000" y="0"/>
                </a:lnTo>
                <a:lnTo>
                  <a:pt x="10287000" y="1206500"/>
                </a:lnTo>
                <a:lnTo>
                  <a:pt x="10286999" y="1206500"/>
                </a:lnTo>
                <a:lnTo>
                  <a:pt x="10287000" y="6888558"/>
                </a:lnTo>
                <a:lnTo>
                  <a:pt x="10277596" y="6882826"/>
                </a:lnTo>
                <a:cubicBezTo>
                  <a:pt x="10255152" y="6876281"/>
                  <a:pt x="10226226" y="6896387"/>
                  <a:pt x="10185415" y="6964717"/>
                </a:cubicBezTo>
                <a:cubicBezTo>
                  <a:pt x="10051735" y="6513825"/>
                  <a:pt x="10126410" y="6652652"/>
                  <a:pt x="9970803" y="6705815"/>
                </a:cubicBezTo>
                <a:cubicBezTo>
                  <a:pt x="9919491" y="6963754"/>
                  <a:pt x="9836299" y="6804729"/>
                  <a:pt x="9842634" y="6594516"/>
                </a:cubicBezTo>
                <a:cubicBezTo>
                  <a:pt x="10014676" y="6826155"/>
                  <a:pt x="9840451" y="6055089"/>
                  <a:pt x="9762243" y="6343102"/>
                </a:cubicBezTo>
                <a:cubicBezTo>
                  <a:pt x="9703557" y="6459614"/>
                  <a:pt x="9520460" y="6245279"/>
                  <a:pt x="9531750" y="6074748"/>
                </a:cubicBezTo>
                <a:cubicBezTo>
                  <a:pt x="9582602" y="6147876"/>
                  <a:pt x="9554170" y="5774597"/>
                  <a:pt x="9459550" y="5723992"/>
                </a:cubicBezTo>
                <a:cubicBezTo>
                  <a:pt x="9579209" y="5403041"/>
                  <a:pt x="9263861" y="5511042"/>
                  <a:pt x="9360244" y="5554242"/>
                </a:cubicBezTo>
                <a:cubicBezTo>
                  <a:pt x="9259185" y="5519479"/>
                  <a:pt x="9207877" y="5289281"/>
                  <a:pt x="9044513" y="5189148"/>
                </a:cubicBezTo>
                <a:cubicBezTo>
                  <a:pt x="8992738" y="5368447"/>
                  <a:pt x="8813509" y="5077414"/>
                  <a:pt x="8749835" y="5004401"/>
                </a:cubicBezTo>
                <a:cubicBezTo>
                  <a:pt x="8729598" y="4789298"/>
                  <a:pt x="8797928" y="4368088"/>
                  <a:pt x="8536705" y="4741479"/>
                </a:cubicBezTo>
                <a:cubicBezTo>
                  <a:pt x="8368270" y="5103774"/>
                  <a:pt x="8333069" y="4884325"/>
                  <a:pt x="8380430" y="4788495"/>
                </a:cubicBezTo>
                <a:cubicBezTo>
                  <a:pt x="8305788" y="4620423"/>
                  <a:pt x="8233620" y="4703967"/>
                  <a:pt x="8162467" y="4807861"/>
                </a:cubicBezTo>
                <a:cubicBezTo>
                  <a:pt x="8047638" y="4873452"/>
                  <a:pt x="7885043" y="4949230"/>
                  <a:pt x="7844921" y="4763865"/>
                </a:cubicBezTo>
                <a:cubicBezTo>
                  <a:pt x="7807778" y="4545879"/>
                  <a:pt x="7689946" y="4673329"/>
                  <a:pt x="7624801" y="4498981"/>
                </a:cubicBezTo>
                <a:cubicBezTo>
                  <a:pt x="7622363" y="4372634"/>
                  <a:pt x="7604124" y="4382020"/>
                  <a:pt x="7566666" y="4402689"/>
                </a:cubicBezTo>
                <a:cubicBezTo>
                  <a:pt x="7478645" y="4499025"/>
                  <a:pt x="7420935" y="4537545"/>
                  <a:pt x="7412045" y="4299445"/>
                </a:cubicBezTo>
                <a:cubicBezTo>
                  <a:pt x="7339163" y="4381501"/>
                  <a:pt x="7339726" y="4193283"/>
                  <a:pt x="7298337" y="4143123"/>
                </a:cubicBezTo>
                <a:cubicBezTo>
                  <a:pt x="7291708" y="4050021"/>
                  <a:pt x="7313566" y="3861994"/>
                  <a:pt x="7229027" y="4102694"/>
                </a:cubicBezTo>
                <a:cubicBezTo>
                  <a:pt x="7191436" y="4038051"/>
                  <a:pt x="7143820" y="3997059"/>
                  <a:pt x="7090052" y="3983050"/>
                </a:cubicBezTo>
                <a:cubicBezTo>
                  <a:pt x="6953257" y="4093816"/>
                  <a:pt x="6922276" y="3760368"/>
                  <a:pt x="6791256" y="3849129"/>
                </a:cubicBezTo>
                <a:cubicBezTo>
                  <a:pt x="6686756" y="3819854"/>
                  <a:pt x="6608699" y="3757944"/>
                  <a:pt x="6497198" y="3778203"/>
                </a:cubicBezTo>
                <a:cubicBezTo>
                  <a:pt x="6433468" y="3633749"/>
                  <a:pt x="6326969" y="3662113"/>
                  <a:pt x="6211943" y="3697173"/>
                </a:cubicBezTo>
                <a:cubicBezTo>
                  <a:pt x="6189528" y="3430782"/>
                  <a:pt x="6124306" y="3675458"/>
                  <a:pt x="6053070" y="3737175"/>
                </a:cubicBezTo>
                <a:cubicBezTo>
                  <a:pt x="6094477" y="3502889"/>
                  <a:pt x="5968214" y="3934424"/>
                  <a:pt x="5988504" y="3784321"/>
                </a:cubicBezTo>
                <a:cubicBezTo>
                  <a:pt x="6009624" y="3597130"/>
                  <a:pt x="5835034" y="4381586"/>
                  <a:pt x="5909870" y="3937536"/>
                </a:cubicBezTo>
                <a:cubicBezTo>
                  <a:pt x="5830162" y="4101981"/>
                  <a:pt x="5726461" y="4219382"/>
                  <a:pt x="5724120" y="4005295"/>
                </a:cubicBezTo>
                <a:cubicBezTo>
                  <a:pt x="5621510" y="4212147"/>
                  <a:pt x="5593339" y="4119922"/>
                  <a:pt x="5547550" y="4074809"/>
                </a:cubicBezTo>
                <a:cubicBezTo>
                  <a:pt x="5503025" y="4049002"/>
                  <a:pt x="5436553" y="4092958"/>
                  <a:pt x="5383321" y="4092513"/>
                </a:cubicBezTo>
                <a:cubicBezTo>
                  <a:pt x="5388870" y="3811714"/>
                  <a:pt x="5256441" y="4152701"/>
                  <a:pt x="5195238" y="4125269"/>
                </a:cubicBezTo>
                <a:cubicBezTo>
                  <a:pt x="5060006" y="4122014"/>
                  <a:pt x="4994896" y="3763903"/>
                  <a:pt x="4829650" y="3915758"/>
                </a:cubicBezTo>
                <a:cubicBezTo>
                  <a:pt x="4699159" y="3845572"/>
                  <a:pt x="4599658" y="3593775"/>
                  <a:pt x="4415649" y="3835560"/>
                </a:cubicBezTo>
                <a:cubicBezTo>
                  <a:pt x="4398388" y="3536343"/>
                  <a:pt x="4238984" y="3838313"/>
                  <a:pt x="4111456" y="3993025"/>
                </a:cubicBezTo>
                <a:cubicBezTo>
                  <a:pt x="4036807" y="4082487"/>
                  <a:pt x="4051351" y="3797522"/>
                  <a:pt x="3952772" y="3987456"/>
                </a:cubicBezTo>
                <a:cubicBezTo>
                  <a:pt x="3851622" y="4013534"/>
                  <a:pt x="3779927" y="3866679"/>
                  <a:pt x="3656585" y="3936651"/>
                </a:cubicBezTo>
                <a:cubicBezTo>
                  <a:pt x="3666015" y="3449237"/>
                  <a:pt x="3483328" y="3757154"/>
                  <a:pt x="3369952" y="3796482"/>
                </a:cubicBezTo>
                <a:cubicBezTo>
                  <a:pt x="3134822" y="4226042"/>
                  <a:pt x="3174636" y="3646891"/>
                  <a:pt x="3068525" y="3557191"/>
                </a:cubicBezTo>
                <a:cubicBezTo>
                  <a:pt x="3045636" y="3366672"/>
                  <a:pt x="2952468" y="3701830"/>
                  <a:pt x="2968418" y="3395268"/>
                </a:cubicBezTo>
                <a:cubicBezTo>
                  <a:pt x="2976451" y="3184651"/>
                  <a:pt x="2965053" y="3084729"/>
                  <a:pt x="2898973" y="3138224"/>
                </a:cubicBezTo>
                <a:cubicBezTo>
                  <a:pt x="2903212" y="2918890"/>
                  <a:pt x="2734345" y="3352393"/>
                  <a:pt x="2770549" y="2976487"/>
                </a:cubicBezTo>
                <a:cubicBezTo>
                  <a:pt x="2745670" y="2895102"/>
                  <a:pt x="2667529" y="3021613"/>
                  <a:pt x="2668111" y="2831080"/>
                </a:cubicBezTo>
                <a:cubicBezTo>
                  <a:pt x="2563187" y="2873003"/>
                  <a:pt x="2415878" y="3072701"/>
                  <a:pt x="2363169" y="2682693"/>
                </a:cubicBezTo>
                <a:cubicBezTo>
                  <a:pt x="2239727" y="2788911"/>
                  <a:pt x="2256298" y="2853692"/>
                  <a:pt x="2217977" y="2580158"/>
                </a:cubicBezTo>
                <a:cubicBezTo>
                  <a:pt x="2286127" y="2641133"/>
                  <a:pt x="2166059" y="2209234"/>
                  <a:pt x="2073646" y="2386701"/>
                </a:cubicBezTo>
                <a:cubicBezTo>
                  <a:pt x="1982411" y="2259192"/>
                  <a:pt x="1907189" y="2178656"/>
                  <a:pt x="1813180" y="2217287"/>
                </a:cubicBezTo>
                <a:cubicBezTo>
                  <a:pt x="1658009" y="2326846"/>
                  <a:pt x="1575482" y="2070958"/>
                  <a:pt x="1488849" y="2071921"/>
                </a:cubicBezTo>
                <a:cubicBezTo>
                  <a:pt x="1444967" y="2003097"/>
                  <a:pt x="1320814" y="1671196"/>
                  <a:pt x="1197042" y="1966892"/>
                </a:cubicBezTo>
                <a:cubicBezTo>
                  <a:pt x="1183529" y="1757151"/>
                  <a:pt x="1130350" y="1597529"/>
                  <a:pt x="1030980" y="1922893"/>
                </a:cubicBezTo>
                <a:cubicBezTo>
                  <a:pt x="1036277" y="1873763"/>
                  <a:pt x="1002633" y="1849318"/>
                  <a:pt x="888465" y="2024077"/>
                </a:cubicBezTo>
                <a:cubicBezTo>
                  <a:pt x="754343" y="2416963"/>
                  <a:pt x="604050" y="2136567"/>
                  <a:pt x="535076" y="1906648"/>
                </a:cubicBezTo>
                <a:cubicBezTo>
                  <a:pt x="426209" y="1698658"/>
                  <a:pt x="495226" y="1923912"/>
                  <a:pt x="319087" y="1767702"/>
                </a:cubicBezTo>
                <a:cubicBezTo>
                  <a:pt x="210352" y="1700237"/>
                  <a:pt x="100109" y="1612201"/>
                  <a:pt x="124054" y="1639327"/>
                </a:cubicBezTo>
                <a:cubicBezTo>
                  <a:pt x="113386" y="1641563"/>
                  <a:pt x="1451" y="1605441"/>
                  <a:pt x="34673" y="1443571"/>
                </a:cubicBezTo>
                <a:cubicBezTo>
                  <a:pt x="35559" y="1440319"/>
                  <a:pt x="36401" y="1437045"/>
                  <a:pt x="37204" y="1433743"/>
                </a:cubicBezTo>
                <a:cubicBezTo>
                  <a:pt x="60875" y="1336390"/>
                  <a:pt x="44216" y="1240549"/>
                  <a:pt x="0" y="1219675"/>
                </a:cubicBezTo>
                <a:lnTo>
                  <a:pt x="3138" y="1206500"/>
                </a:lnTo>
                <a:lnTo>
                  <a:pt x="0" y="1206500"/>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1952775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594FC43-5E38-441A-97C7-36F0B7E6D146}"/>
              </a:ext>
            </a:extLst>
          </p:cNvPr>
          <p:cNvSpPr>
            <a:spLocks noGrp="1"/>
          </p:cNvSpPr>
          <p:nvPr>
            <p:ph type="pic" sz="quarter" idx="10"/>
          </p:nvPr>
        </p:nvSpPr>
        <p:spPr>
          <a:xfrm>
            <a:off x="2" y="0"/>
            <a:ext cx="18288000" cy="6572250"/>
          </a:xfrm>
          <a:custGeom>
            <a:avLst/>
            <a:gdLst>
              <a:gd name="connsiteX0" fmla="*/ 0 w 4109884"/>
              <a:gd name="connsiteY0" fmla="*/ 0 h 6858000"/>
              <a:gd name="connsiteX1" fmla="*/ 4109884 w 4109884"/>
              <a:gd name="connsiteY1" fmla="*/ 0 h 6858000"/>
              <a:gd name="connsiteX2" fmla="*/ 4109884 w 4109884"/>
              <a:gd name="connsiteY2" fmla="*/ 6858000 h 6858000"/>
              <a:gd name="connsiteX3" fmla="*/ 0 w 410988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109884" h="6858000">
                <a:moveTo>
                  <a:pt x="0" y="0"/>
                </a:moveTo>
                <a:lnTo>
                  <a:pt x="4109884" y="0"/>
                </a:lnTo>
                <a:lnTo>
                  <a:pt x="4109884" y="6858000"/>
                </a:lnTo>
                <a:lnTo>
                  <a:pt x="0" y="6858000"/>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37891749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390DE4B-25D3-428D-BD81-59932FCF60F0}"/>
              </a:ext>
            </a:extLst>
          </p:cNvPr>
          <p:cNvSpPr>
            <a:spLocks noGrp="1"/>
          </p:cNvSpPr>
          <p:nvPr>
            <p:ph type="pic" sz="quarter" idx="11"/>
          </p:nvPr>
        </p:nvSpPr>
        <p:spPr>
          <a:xfrm>
            <a:off x="9551902" y="2650793"/>
            <a:ext cx="7172679" cy="4877585"/>
          </a:xfrm>
          <a:custGeom>
            <a:avLst/>
            <a:gdLst>
              <a:gd name="connsiteX0" fmla="*/ 0 w 4368683"/>
              <a:gd name="connsiteY0" fmla="*/ 0 h 3251723"/>
              <a:gd name="connsiteX1" fmla="*/ 4368683 w 4368683"/>
              <a:gd name="connsiteY1" fmla="*/ 0 h 3251723"/>
              <a:gd name="connsiteX2" fmla="*/ 4368683 w 4368683"/>
              <a:gd name="connsiteY2" fmla="*/ 3251723 h 3251723"/>
              <a:gd name="connsiteX3" fmla="*/ 0 w 4368683"/>
              <a:gd name="connsiteY3" fmla="*/ 3251723 h 3251723"/>
            </a:gdLst>
            <a:ahLst/>
            <a:cxnLst>
              <a:cxn ang="0">
                <a:pos x="connsiteX0" y="connsiteY0"/>
              </a:cxn>
              <a:cxn ang="0">
                <a:pos x="connsiteX1" y="connsiteY1"/>
              </a:cxn>
              <a:cxn ang="0">
                <a:pos x="connsiteX2" y="connsiteY2"/>
              </a:cxn>
              <a:cxn ang="0">
                <a:pos x="connsiteX3" y="connsiteY3"/>
              </a:cxn>
            </a:cxnLst>
            <a:rect l="l" t="t" r="r" b="b"/>
            <a:pathLst>
              <a:path w="4368683" h="3251723">
                <a:moveTo>
                  <a:pt x="0" y="0"/>
                </a:moveTo>
                <a:lnTo>
                  <a:pt x="4368683" y="0"/>
                </a:lnTo>
                <a:lnTo>
                  <a:pt x="4368683" y="3251723"/>
                </a:lnTo>
                <a:lnTo>
                  <a:pt x="0" y="3251723"/>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
        <p:nvSpPr>
          <p:cNvPr id="6" name="Picture Placeholder 5">
            <a:extLst>
              <a:ext uri="{FF2B5EF4-FFF2-40B4-BE49-F238E27FC236}">
                <a16:creationId xmlns:a16="http://schemas.microsoft.com/office/drawing/2014/main" id="{FE660EE4-F9F9-4318-B631-785FFF02775D}"/>
              </a:ext>
            </a:extLst>
          </p:cNvPr>
          <p:cNvSpPr>
            <a:spLocks noGrp="1"/>
          </p:cNvSpPr>
          <p:nvPr>
            <p:ph type="pic" sz="quarter" idx="10"/>
          </p:nvPr>
        </p:nvSpPr>
        <p:spPr>
          <a:xfrm>
            <a:off x="2183077" y="2650793"/>
            <a:ext cx="6553024" cy="4877585"/>
          </a:xfrm>
          <a:custGeom>
            <a:avLst/>
            <a:gdLst>
              <a:gd name="connsiteX0" fmla="*/ 0 w 4368683"/>
              <a:gd name="connsiteY0" fmla="*/ 0 h 3251723"/>
              <a:gd name="connsiteX1" fmla="*/ 4368683 w 4368683"/>
              <a:gd name="connsiteY1" fmla="*/ 0 h 3251723"/>
              <a:gd name="connsiteX2" fmla="*/ 4368683 w 4368683"/>
              <a:gd name="connsiteY2" fmla="*/ 3251723 h 3251723"/>
              <a:gd name="connsiteX3" fmla="*/ 0 w 4368683"/>
              <a:gd name="connsiteY3" fmla="*/ 3251723 h 3251723"/>
            </a:gdLst>
            <a:ahLst/>
            <a:cxnLst>
              <a:cxn ang="0">
                <a:pos x="connsiteX0" y="connsiteY0"/>
              </a:cxn>
              <a:cxn ang="0">
                <a:pos x="connsiteX1" y="connsiteY1"/>
              </a:cxn>
              <a:cxn ang="0">
                <a:pos x="connsiteX2" y="connsiteY2"/>
              </a:cxn>
              <a:cxn ang="0">
                <a:pos x="connsiteX3" y="connsiteY3"/>
              </a:cxn>
            </a:cxnLst>
            <a:rect l="l" t="t" r="r" b="b"/>
            <a:pathLst>
              <a:path w="4368683" h="3251723">
                <a:moveTo>
                  <a:pt x="0" y="0"/>
                </a:moveTo>
                <a:lnTo>
                  <a:pt x="4368683" y="0"/>
                </a:lnTo>
                <a:lnTo>
                  <a:pt x="4368683" y="3251723"/>
                </a:lnTo>
                <a:lnTo>
                  <a:pt x="0" y="3251723"/>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1574670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344A420-C188-4FDB-8B0C-D50117443A1D}"/>
              </a:ext>
            </a:extLst>
          </p:cNvPr>
          <p:cNvSpPr>
            <a:spLocks noGrp="1"/>
          </p:cNvSpPr>
          <p:nvPr>
            <p:ph type="pic" sz="quarter" idx="11"/>
          </p:nvPr>
        </p:nvSpPr>
        <p:spPr>
          <a:xfrm>
            <a:off x="13113443" y="-19866"/>
            <a:ext cx="5174558" cy="7450286"/>
          </a:xfrm>
          <a:custGeom>
            <a:avLst/>
            <a:gdLst>
              <a:gd name="connsiteX0" fmla="*/ 0 w 2273412"/>
              <a:gd name="connsiteY0" fmla="*/ 0 h 3117273"/>
              <a:gd name="connsiteX1" fmla="*/ 2273412 w 2273412"/>
              <a:gd name="connsiteY1" fmla="*/ 0 h 3117273"/>
              <a:gd name="connsiteX2" fmla="*/ 2273412 w 2273412"/>
              <a:gd name="connsiteY2" fmla="*/ 3117273 h 3117273"/>
              <a:gd name="connsiteX3" fmla="*/ 0 w 2273412"/>
              <a:gd name="connsiteY3" fmla="*/ 3117273 h 3117273"/>
            </a:gdLst>
            <a:ahLst/>
            <a:cxnLst>
              <a:cxn ang="0">
                <a:pos x="connsiteX0" y="connsiteY0"/>
              </a:cxn>
              <a:cxn ang="0">
                <a:pos x="connsiteX1" y="connsiteY1"/>
              </a:cxn>
              <a:cxn ang="0">
                <a:pos x="connsiteX2" y="connsiteY2"/>
              </a:cxn>
              <a:cxn ang="0">
                <a:pos x="connsiteX3" y="connsiteY3"/>
              </a:cxn>
            </a:cxnLst>
            <a:rect l="l" t="t" r="r" b="b"/>
            <a:pathLst>
              <a:path w="2273412" h="3117273">
                <a:moveTo>
                  <a:pt x="0" y="0"/>
                </a:moveTo>
                <a:lnTo>
                  <a:pt x="2273412" y="0"/>
                </a:lnTo>
                <a:lnTo>
                  <a:pt x="2273412" y="3117273"/>
                </a:lnTo>
                <a:lnTo>
                  <a:pt x="0" y="3117273"/>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
        <p:nvSpPr>
          <p:cNvPr id="6" name="Picture Placeholder 5">
            <a:extLst>
              <a:ext uri="{FF2B5EF4-FFF2-40B4-BE49-F238E27FC236}">
                <a16:creationId xmlns:a16="http://schemas.microsoft.com/office/drawing/2014/main" id="{53B97950-B411-452E-A68E-55972844426B}"/>
              </a:ext>
            </a:extLst>
          </p:cNvPr>
          <p:cNvSpPr>
            <a:spLocks noGrp="1"/>
          </p:cNvSpPr>
          <p:nvPr>
            <p:ph type="pic" sz="quarter" idx="10"/>
          </p:nvPr>
        </p:nvSpPr>
        <p:spPr>
          <a:xfrm>
            <a:off x="9703324" y="2754511"/>
            <a:ext cx="3410117" cy="4675910"/>
          </a:xfrm>
          <a:custGeom>
            <a:avLst/>
            <a:gdLst>
              <a:gd name="connsiteX0" fmla="*/ 0 w 2273412"/>
              <a:gd name="connsiteY0" fmla="*/ 0 h 3117273"/>
              <a:gd name="connsiteX1" fmla="*/ 2273412 w 2273412"/>
              <a:gd name="connsiteY1" fmla="*/ 0 h 3117273"/>
              <a:gd name="connsiteX2" fmla="*/ 2273412 w 2273412"/>
              <a:gd name="connsiteY2" fmla="*/ 3117273 h 3117273"/>
              <a:gd name="connsiteX3" fmla="*/ 0 w 2273412"/>
              <a:gd name="connsiteY3" fmla="*/ 3117273 h 3117273"/>
            </a:gdLst>
            <a:ahLst/>
            <a:cxnLst>
              <a:cxn ang="0">
                <a:pos x="connsiteX0" y="connsiteY0"/>
              </a:cxn>
              <a:cxn ang="0">
                <a:pos x="connsiteX1" y="connsiteY1"/>
              </a:cxn>
              <a:cxn ang="0">
                <a:pos x="connsiteX2" y="connsiteY2"/>
              </a:cxn>
              <a:cxn ang="0">
                <a:pos x="connsiteX3" y="connsiteY3"/>
              </a:cxn>
            </a:cxnLst>
            <a:rect l="l" t="t" r="r" b="b"/>
            <a:pathLst>
              <a:path w="2273412" h="3117273">
                <a:moveTo>
                  <a:pt x="0" y="0"/>
                </a:moveTo>
                <a:lnTo>
                  <a:pt x="2273412" y="0"/>
                </a:lnTo>
                <a:lnTo>
                  <a:pt x="2273412" y="3117273"/>
                </a:lnTo>
                <a:lnTo>
                  <a:pt x="0" y="3117273"/>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23837494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70689F4-AA44-4D74-BE7C-4A7859C23905}"/>
              </a:ext>
            </a:extLst>
          </p:cNvPr>
          <p:cNvSpPr>
            <a:spLocks noGrp="1"/>
          </p:cNvSpPr>
          <p:nvPr>
            <p:ph type="pic" sz="quarter" idx="10"/>
          </p:nvPr>
        </p:nvSpPr>
        <p:spPr>
          <a:xfrm>
            <a:off x="10821185" y="1343025"/>
            <a:ext cx="5929250" cy="4686300"/>
          </a:xfrm>
          <a:custGeom>
            <a:avLst/>
            <a:gdLst>
              <a:gd name="connsiteX0" fmla="*/ 0 w 3952833"/>
              <a:gd name="connsiteY0" fmla="*/ 0 h 3124200"/>
              <a:gd name="connsiteX1" fmla="*/ 3952833 w 3952833"/>
              <a:gd name="connsiteY1" fmla="*/ 0 h 3124200"/>
              <a:gd name="connsiteX2" fmla="*/ 3952833 w 3952833"/>
              <a:gd name="connsiteY2" fmla="*/ 3124200 h 3124200"/>
              <a:gd name="connsiteX3" fmla="*/ 0 w 3952833"/>
              <a:gd name="connsiteY3" fmla="*/ 3124200 h 3124200"/>
            </a:gdLst>
            <a:ahLst/>
            <a:cxnLst>
              <a:cxn ang="0">
                <a:pos x="connsiteX0" y="connsiteY0"/>
              </a:cxn>
              <a:cxn ang="0">
                <a:pos x="connsiteX1" y="connsiteY1"/>
              </a:cxn>
              <a:cxn ang="0">
                <a:pos x="connsiteX2" y="connsiteY2"/>
              </a:cxn>
              <a:cxn ang="0">
                <a:pos x="connsiteX3" y="connsiteY3"/>
              </a:cxn>
            </a:cxnLst>
            <a:rect l="l" t="t" r="r" b="b"/>
            <a:pathLst>
              <a:path w="3952833" h="3124200">
                <a:moveTo>
                  <a:pt x="0" y="0"/>
                </a:moveTo>
                <a:lnTo>
                  <a:pt x="3952833" y="0"/>
                </a:lnTo>
                <a:lnTo>
                  <a:pt x="3952833" y="3124200"/>
                </a:lnTo>
                <a:lnTo>
                  <a:pt x="0" y="3124200"/>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
        <p:nvSpPr>
          <p:cNvPr id="7" name="Picture Placeholder 6">
            <a:extLst>
              <a:ext uri="{FF2B5EF4-FFF2-40B4-BE49-F238E27FC236}">
                <a16:creationId xmlns:a16="http://schemas.microsoft.com/office/drawing/2014/main" id="{7CCD609F-43B7-40F5-8C8F-68D6A1565E3F}"/>
              </a:ext>
            </a:extLst>
          </p:cNvPr>
          <p:cNvSpPr>
            <a:spLocks noGrp="1"/>
          </p:cNvSpPr>
          <p:nvPr>
            <p:ph type="pic" sz="quarter" idx="11"/>
          </p:nvPr>
        </p:nvSpPr>
        <p:spPr>
          <a:xfrm>
            <a:off x="3214753" y="4314826"/>
            <a:ext cx="5929250" cy="4314825"/>
          </a:xfrm>
          <a:custGeom>
            <a:avLst/>
            <a:gdLst>
              <a:gd name="connsiteX0" fmla="*/ 0 w 3952833"/>
              <a:gd name="connsiteY0" fmla="*/ 0 h 3124200"/>
              <a:gd name="connsiteX1" fmla="*/ 3952833 w 3952833"/>
              <a:gd name="connsiteY1" fmla="*/ 0 h 3124200"/>
              <a:gd name="connsiteX2" fmla="*/ 3952833 w 3952833"/>
              <a:gd name="connsiteY2" fmla="*/ 3124200 h 3124200"/>
              <a:gd name="connsiteX3" fmla="*/ 0 w 3952833"/>
              <a:gd name="connsiteY3" fmla="*/ 3124200 h 3124200"/>
            </a:gdLst>
            <a:ahLst/>
            <a:cxnLst>
              <a:cxn ang="0">
                <a:pos x="connsiteX0" y="connsiteY0"/>
              </a:cxn>
              <a:cxn ang="0">
                <a:pos x="connsiteX1" y="connsiteY1"/>
              </a:cxn>
              <a:cxn ang="0">
                <a:pos x="connsiteX2" y="connsiteY2"/>
              </a:cxn>
              <a:cxn ang="0">
                <a:pos x="connsiteX3" y="connsiteY3"/>
              </a:cxn>
            </a:cxnLst>
            <a:rect l="l" t="t" r="r" b="b"/>
            <a:pathLst>
              <a:path w="3952833" h="3124200">
                <a:moveTo>
                  <a:pt x="0" y="0"/>
                </a:moveTo>
                <a:lnTo>
                  <a:pt x="3952833" y="0"/>
                </a:lnTo>
                <a:lnTo>
                  <a:pt x="3952833" y="3124200"/>
                </a:lnTo>
                <a:lnTo>
                  <a:pt x="0" y="3124200"/>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4108741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BDBB0B1-8579-4B6A-9250-1683C2816435}"/>
              </a:ext>
            </a:extLst>
          </p:cNvPr>
          <p:cNvSpPr>
            <a:spLocks noGrp="1"/>
          </p:cNvSpPr>
          <p:nvPr>
            <p:ph type="pic" sz="quarter" idx="11"/>
          </p:nvPr>
        </p:nvSpPr>
        <p:spPr>
          <a:xfrm>
            <a:off x="11480800" y="4153261"/>
            <a:ext cx="5785653" cy="5083347"/>
          </a:xfrm>
          <a:custGeom>
            <a:avLst/>
            <a:gdLst>
              <a:gd name="connsiteX0" fmla="*/ 0 w 4269455"/>
              <a:gd name="connsiteY0" fmla="*/ 0 h 1349240"/>
              <a:gd name="connsiteX1" fmla="*/ 4269455 w 4269455"/>
              <a:gd name="connsiteY1" fmla="*/ 0 h 1349240"/>
              <a:gd name="connsiteX2" fmla="*/ 4269455 w 4269455"/>
              <a:gd name="connsiteY2" fmla="*/ 1349240 h 1349240"/>
              <a:gd name="connsiteX3" fmla="*/ 0 w 4269455"/>
              <a:gd name="connsiteY3" fmla="*/ 1349240 h 1349240"/>
            </a:gdLst>
            <a:ahLst/>
            <a:cxnLst>
              <a:cxn ang="0">
                <a:pos x="connsiteX0" y="connsiteY0"/>
              </a:cxn>
              <a:cxn ang="0">
                <a:pos x="connsiteX1" y="connsiteY1"/>
              </a:cxn>
              <a:cxn ang="0">
                <a:pos x="connsiteX2" y="connsiteY2"/>
              </a:cxn>
              <a:cxn ang="0">
                <a:pos x="connsiteX3" y="connsiteY3"/>
              </a:cxn>
            </a:cxnLst>
            <a:rect l="l" t="t" r="r" b="b"/>
            <a:pathLst>
              <a:path w="4269455" h="1349240">
                <a:moveTo>
                  <a:pt x="0" y="0"/>
                </a:moveTo>
                <a:lnTo>
                  <a:pt x="4269455" y="0"/>
                </a:lnTo>
                <a:lnTo>
                  <a:pt x="4269455" y="1349240"/>
                </a:lnTo>
                <a:lnTo>
                  <a:pt x="0" y="1349240"/>
                </a:lnTo>
                <a:close/>
              </a:path>
            </a:pathLst>
          </a:custGeom>
          <a:solidFill>
            <a:schemeClr val="bg1">
              <a:alpha val="30000"/>
            </a:schemeClr>
          </a:solidFill>
        </p:spPr>
        <p:txBody>
          <a:bodyPr wrap="square">
            <a:noAutofit/>
          </a:bodyPr>
          <a:lstStyle>
            <a:lvl1pPr>
              <a:defRPr lang="en-US" sz="3600" dirty="0">
                <a:solidFill>
                  <a:schemeClr val="bg1"/>
                </a:solidFill>
              </a:defRPr>
            </a:lvl1pPr>
          </a:lstStyle>
          <a:p>
            <a:pPr marL="0" lvl="0" indent="0">
              <a:buNone/>
            </a:pPr>
            <a:endParaRPr lang="en-US"/>
          </a:p>
        </p:txBody>
      </p:sp>
      <p:sp>
        <p:nvSpPr>
          <p:cNvPr id="6" name="Picture Placeholder 5">
            <a:extLst>
              <a:ext uri="{FF2B5EF4-FFF2-40B4-BE49-F238E27FC236}">
                <a16:creationId xmlns:a16="http://schemas.microsoft.com/office/drawing/2014/main" id="{ED89796A-A1AD-43A1-BD85-BEA4FE0F9A5C}"/>
              </a:ext>
            </a:extLst>
          </p:cNvPr>
          <p:cNvSpPr>
            <a:spLocks noGrp="1"/>
          </p:cNvSpPr>
          <p:nvPr>
            <p:ph type="pic" sz="quarter" idx="10"/>
          </p:nvPr>
        </p:nvSpPr>
        <p:spPr>
          <a:xfrm>
            <a:off x="971222" y="1300359"/>
            <a:ext cx="6404183" cy="2023860"/>
          </a:xfrm>
          <a:custGeom>
            <a:avLst/>
            <a:gdLst>
              <a:gd name="connsiteX0" fmla="*/ 0 w 4269455"/>
              <a:gd name="connsiteY0" fmla="*/ 0 h 1349240"/>
              <a:gd name="connsiteX1" fmla="*/ 4269455 w 4269455"/>
              <a:gd name="connsiteY1" fmla="*/ 0 h 1349240"/>
              <a:gd name="connsiteX2" fmla="*/ 4269455 w 4269455"/>
              <a:gd name="connsiteY2" fmla="*/ 1349240 h 1349240"/>
              <a:gd name="connsiteX3" fmla="*/ 0 w 4269455"/>
              <a:gd name="connsiteY3" fmla="*/ 1349240 h 1349240"/>
            </a:gdLst>
            <a:ahLst/>
            <a:cxnLst>
              <a:cxn ang="0">
                <a:pos x="connsiteX0" y="connsiteY0"/>
              </a:cxn>
              <a:cxn ang="0">
                <a:pos x="connsiteX1" y="connsiteY1"/>
              </a:cxn>
              <a:cxn ang="0">
                <a:pos x="connsiteX2" y="connsiteY2"/>
              </a:cxn>
              <a:cxn ang="0">
                <a:pos x="connsiteX3" y="connsiteY3"/>
              </a:cxn>
            </a:cxnLst>
            <a:rect l="l" t="t" r="r" b="b"/>
            <a:pathLst>
              <a:path w="4269455" h="1349240">
                <a:moveTo>
                  <a:pt x="0" y="0"/>
                </a:moveTo>
                <a:lnTo>
                  <a:pt x="4269455" y="0"/>
                </a:lnTo>
                <a:lnTo>
                  <a:pt x="4269455" y="1349240"/>
                </a:lnTo>
                <a:lnTo>
                  <a:pt x="0" y="1349240"/>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1578407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2583A16-0D67-41C3-B067-5EEBEF2D3E79}"/>
              </a:ext>
            </a:extLst>
          </p:cNvPr>
          <p:cNvSpPr>
            <a:spLocks noGrp="1"/>
          </p:cNvSpPr>
          <p:nvPr>
            <p:ph type="pic" sz="quarter" idx="11"/>
          </p:nvPr>
        </p:nvSpPr>
        <p:spPr>
          <a:xfrm>
            <a:off x="9688531" y="2891951"/>
            <a:ext cx="7529513" cy="5283995"/>
          </a:xfrm>
          <a:custGeom>
            <a:avLst/>
            <a:gdLst>
              <a:gd name="connsiteX0" fmla="*/ 21233 w 5019675"/>
              <a:gd name="connsiteY0" fmla="*/ 0 h 3522663"/>
              <a:gd name="connsiteX1" fmla="*/ 4777855 w 5019675"/>
              <a:gd name="connsiteY1" fmla="*/ 0 h 3522663"/>
              <a:gd name="connsiteX2" fmla="*/ 4831520 w 5019675"/>
              <a:gd name="connsiteY2" fmla="*/ 71328 h 3522663"/>
              <a:gd name="connsiteX3" fmla="*/ 4831520 w 5019675"/>
              <a:gd name="connsiteY3" fmla="*/ 211372 h 3522663"/>
              <a:gd name="connsiteX4" fmla="*/ 4831520 w 5019675"/>
              <a:gd name="connsiteY4" fmla="*/ 393953 h 3522663"/>
              <a:gd name="connsiteX5" fmla="*/ 4845262 w 5019675"/>
              <a:gd name="connsiteY5" fmla="*/ 534322 h 3522663"/>
              <a:gd name="connsiteX6" fmla="*/ 4806978 w 5019675"/>
              <a:gd name="connsiteY6" fmla="*/ 659967 h 3522663"/>
              <a:gd name="connsiteX7" fmla="*/ 4768363 w 5019675"/>
              <a:gd name="connsiteY7" fmla="*/ 786922 h 3522663"/>
              <a:gd name="connsiteX8" fmla="*/ 4765745 w 5019675"/>
              <a:gd name="connsiteY8" fmla="*/ 934818 h 3522663"/>
              <a:gd name="connsiteX9" fmla="*/ 4758873 w 5019675"/>
              <a:gd name="connsiteY9" fmla="*/ 1088930 h 3522663"/>
              <a:gd name="connsiteX10" fmla="*/ 4774907 w 5019675"/>
              <a:gd name="connsiteY10" fmla="*/ 1208685 h 3522663"/>
              <a:gd name="connsiteX11" fmla="*/ 4830538 w 5019675"/>
              <a:gd name="connsiteY11" fmla="*/ 1379157 h 3522663"/>
              <a:gd name="connsiteX12" fmla="*/ 4805669 w 5019675"/>
              <a:gd name="connsiteY12" fmla="*/ 1436749 h 3522663"/>
              <a:gd name="connsiteX13" fmla="*/ 4805669 w 5019675"/>
              <a:gd name="connsiteY13" fmla="*/ 1506768 h 3522663"/>
              <a:gd name="connsiteX14" fmla="*/ 4803703 w 5019675"/>
              <a:gd name="connsiteY14" fmla="*/ 1556829 h 3522663"/>
              <a:gd name="connsiteX15" fmla="*/ 4844606 w 5019675"/>
              <a:gd name="connsiteY15" fmla="*/ 1604928 h 3522663"/>
              <a:gd name="connsiteX16" fmla="*/ 4868497 w 5019675"/>
              <a:gd name="connsiteY16" fmla="*/ 1672331 h 3522663"/>
              <a:gd name="connsiteX17" fmla="*/ 4880930 w 5019675"/>
              <a:gd name="connsiteY17" fmla="*/ 1737771 h 3522663"/>
              <a:gd name="connsiteX18" fmla="*/ 4883221 w 5019675"/>
              <a:gd name="connsiteY18" fmla="*/ 1847058 h 3522663"/>
              <a:gd name="connsiteX19" fmla="*/ 4936887 w 5019675"/>
              <a:gd name="connsiteY19" fmla="*/ 1931805 h 3522663"/>
              <a:gd name="connsiteX20" fmla="*/ 4969610 w 5019675"/>
              <a:gd name="connsiteY20" fmla="*/ 1983827 h 3522663"/>
              <a:gd name="connsiteX21" fmla="*/ 4969610 w 5019675"/>
              <a:gd name="connsiteY21" fmla="*/ 2078718 h 3522663"/>
              <a:gd name="connsiteX22" fmla="*/ 4956521 w 5019675"/>
              <a:gd name="connsiteY22" fmla="*/ 2148738 h 3522663"/>
              <a:gd name="connsiteX23" fmla="*/ 4943105 w 5019675"/>
              <a:gd name="connsiteY23" fmla="*/ 2173935 h 3522663"/>
              <a:gd name="connsiteX24" fmla="*/ 4966665 w 5019675"/>
              <a:gd name="connsiteY24" fmla="*/ 2244937 h 3522663"/>
              <a:gd name="connsiteX25" fmla="*/ 4968628 w 5019675"/>
              <a:gd name="connsiteY25" fmla="*/ 2364038 h 3522663"/>
              <a:gd name="connsiteX26" fmla="*/ 5004625 w 5019675"/>
              <a:gd name="connsiteY26" fmla="*/ 2455982 h 3522663"/>
              <a:gd name="connsiteX27" fmla="*/ 5019675 w 5019675"/>
              <a:gd name="connsiteY27" fmla="*/ 2535493 h 3522663"/>
              <a:gd name="connsiteX28" fmla="*/ 4905472 w 5019675"/>
              <a:gd name="connsiteY28" fmla="*/ 2663430 h 3522663"/>
              <a:gd name="connsiteX29" fmla="*/ 4919872 w 5019675"/>
              <a:gd name="connsiteY29" fmla="*/ 2704656 h 3522663"/>
              <a:gd name="connsiteX30" fmla="*/ 4877330 w 5019675"/>
              <a:gd name="connsiteY30" fmla="*/ 2747194 h 3522663"/>
              <a:gd name="connsiteX31" fmla="*/ 4765745 w 5019675"/>
              <a:gd name="connsiteY31" fmla="*/ 2848625 h 3522663"/>
              <a:gd name="connsiteX32" fmla="*/ 4701893 w 5019675"/>
              <a:gd name="connsiteY32" fmla="*/ 2852020 h 3522663"/>
              <a:gd name="connsiteX33" fmla="*/ 4697136 w 5019675"/>
              <a:gd name="connsiteY33" fmla="*/ 2852444 h 3522663"/>
              <a:gd name="connsiteX34" fmla="*/ 4697680 w 5019675"/>
              <a:gd name="connsiteY34" fmla="*/ 2851243 h 3522663"/>
              <a:gd name="connsiteX35" fmla="*/ 4697133 w 5019675"/>
              <a:gd name="connsiteY35" fmla="*/ 2852444 h 3522663"/>
              <a:gd name="connsiteX36" fmla="*/ 4697136 w 5019675"/>
              <a:gd name="connsiteY36" fmla="*/ 2852444 h 3522663"/>
              <a:gd name="connsiteX37" fmla="*/ 4679288 w 5019675"/>
              <a:gd name="connsiteY37" fmla="*/ 2891821 h 3522663"/>
              <a:gd name="connsiteX38" fmla="*/ 4673468 w 5019675"/>
              <a:gd name="connsiteY38" fmla="*/ 2935989 h 3522663"/>
              <a:gd name="connsiteX39" fmla="*/ 4654487 w 5019675"/>
              <a:gd name="connsiteY39" fmla="*/ 3001430 h 3522663"/>
              <a:gd name="connsiteX40" fmla="*/ 4617837 w 5019675"/>
              <a:gd name="connsiteY40" fmla="*/ 3052474 h 3522663"/>
              <a:gd name="connsiteX41" fmla="*/ 4600821 w 5019675"/>
              <a:gd name="connsiteY41" fmla="*/ 3171249 h 3522663"/>
              <a:gd name="connsiteX42" fmla="*/ 4577917 w 5019675"/>
              <a:gd name="connsiteY42" fmla="*/ 3217710 h 3522663"/>
              <a:gd name="connsiteX43" fmla="*/ 4577917 w 5019675"/>
              <a:gd name="connsiteY43" fmla="*/ 3398000 h 3522663"/>
              <a:gd name="connsiteX44" fmla="*/ 4625691 w 5019675"/>
              <a:gd name="connsiteY44" fmla="*/ 3522663 h 3522663"/>
              <a:gd name="connsiteX45" fmla="*/ 338974 w 5019675"/>
              <a:gd name="connsiteY45" fmla="*/ 3522663 h 3522663"/>
              <a:gd name="connsiteX46" fmla="*/ 336683 w 5019675"/>
              <a:gd name="connsiteY46" fmla="*/ 3492560 h 3522663"/>
              <a:gd name="connsiteX47" fmla="*/ 332430 w 5019675"/>
              <a:gd name="connsiteY47" fmla="*/ 3293947 h 3522663"/>
              <a:gd name="connsiteX48" fmla="*/ 324903 w 5019675"/>
              <a:gd name="connsiteY48" fmla="*/ 3095990 h 3522663"/>
              <a:gd name="connsiteX49" fmla="*/ 306908 w 5019675"/>
              <a:gd name="connsiteY49" fmla="*/ 3039711 h 3522663"/>
              <a:gd name="connsiteX50" fmla="*/ 299381 w 5019675"/>
              <a:gd name="connsiteY50" fmla="*/ 2924863 h 3522663"/>
              <a:gd name="connsiteX51" fmla="*/ 299381 w 5019675"/>
              <a:gd name="connsiteY51" fmla="*/ 2738033 h 3522663"/>
              <a:gd name="connsiteX52" fmla="*/ 287274 w 5019675"/>
              <a:gd name="connsiteY52" fmla="*/ 2557090 h 3522663"/>
              <a:gd name="connsiteX53" fmla="*/ 248659 w 5019675"/>
              <a:gd name="connsiteY53" fmla="*/ 2384980 h 3522663"/>
              <a:gd name="connsiteX54" fmla="*/ 248659 w 5019675"/>
              <a:gd name="connsiteY54" fmla="*/ 2288781 h 3522663"/>
              <a:gd name="connsiteX55" fmla="*/ 209718 w 5019675"/>
              <a:gd name="connsiteY55" fmla="*/ 2256060 h 3522663"/>
              <a:gd name="connsiteX56" fmla="*/ 176995 w 5019675"/>
              <a:gd name="connsiteY56" fmla="*/ 2082318 h 3522663"/>
              <a:gd name="connsiteX57" fmla="*/ 157035 w 5019675"/>
              <a:gd name="connsiteY57" fmla="*/ 1999207 h 3522663"/>
              <a:gd name="connsiteX58" fmla="*/ 151799 w 5019675"/>
              <a:gd name="connsiteY58" fmla="*/ 1873235 h 3522663"/>
              <a:gd name="connsiteX59" fmla="*/ 188775 w 5019675"/>
              <a:gd name="connsiteY59" fmla="*/ 1763621 h 3522663"/>
              <a:gd name="connsiteX60" fmla="*/ 242114 w 5019675"/>
              <a:gd name="connsiteY60" fmla="*/ 1690984 h 3522663"/>
              <a:gd name="connsiteX61" fmla="*/ 274838 w 5019675"/>
              <a:gd name="connsiteY61" fmla="*/ 1571882 h 3522663"/>
              <a:gd name="connsiteX62" fmla="*/ 287274 w 5019675"/>
              <a:gd name="connsiteY62" fmla="*/ 1388319 h 3522663"/>
              <a:gd name="connsiteX63" fmla="*/ 287274 w 5019675"/>
              <a:gd name="connsiteY63" fmla="*/ 1248605 h 3522663"/>
              <a:gd name="connsiteX64" fmla="*/ 287274 w 5019675"/>
              <a:gd name="connsiteY64" fmla="*/ 1160585 h 3522663"/>
              <a:gd name="connsiteX65" fmla="*/ 300689 w 5019675"/>
              <a:gd name="connsiteY65" fmla="*/ 1084022 h 3522663"/>
              <a:gd name="connsiteX66" fmla="*/ 326212 w 5019675"/>
              <a:gd name="connsiteY66" fmla="*/ 994040 h 3522663"/>
              <a:gd name="connsiteX67" fmla="*/ 338322 w 5019675"/>
              <a:gd name="connsiteY67" fmla="*/ 918130 h 3522663"/>
              <a:gd name="connsiteX68" fmla="*/ 338322 w 5019675"/>
              <a:gd name="connsiteY68" fmla="*/ 771868 h 3522663"/>
              <a:gd name="connsiteX69" fmla="*/ 314105 w 5019675"/>
              <a:gd name="connsiteY69" fmla="*/ 595180 h 3522663"/>
              <a:gd name="connsiteX70" fmla="*/ 251278 w 5019675"/>
              <a:gd name="connsiteY70" fmla="*/ 431578 h 3522663"/>
              <a:gd name="connsiteX71" fmla="*/ 254551 w 5019675"/>
              <a:gd name="connsiteY71" fmla="*/ 429617 h 3522663"/>
              <a:gd name="connsiteX72" fmla="*/ 171760 w 5019675"/>
              <a:gd name="connsiteY72" fmla="*/ 409002 h 3522663"/>
              <a:gd name="connsiteX73" fmla="*/ 130530 w 5019675"/>
              <a:gd name="connsiteY73" fmla="*/ 319020 h 3522663"/>
              <a:gd name="connsiteX74" fmla="*/ 87988 w 5019675"/>
              <a:gd name="connsiteY74" fmla="*/ 242130 h 3522663"/>
              <a:gd name="connsiteX75" fmla="*/ 75228 w 5019675"/>
              <a:gd name="connsiteY75" fmla="*/ 179633 h 3522663"/>
              <a:gd name="connsiteX76" fmla="*/ 31379 w 5019675"/>
              <a:gd name="connsiteY76" fmla="*/ 104705 h 3522663"/>
              <a:gd name="connsiteX77" fmla="*/ 16980 w 5019675"/>
              <a:gd name="connsiteY77" fmla="*/ 12106 h 3522663"/>
              <a:gd name="connsiteX78" fmla="*/ 21233 w 5019675"/>
              <a:gd name="connsiteY78" fmla="*/ 0 h 35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019675" h="3522663">
                <a:moveTo>
                  <a:pt x="21233" y="0"/>
                </a:moveTo>
                <a:lnTo>
                  <a:pt x="4777855" y="0"/>
                </a:lnTo>
                <a:cubicBezTo>
                  <a:pt x="4774581" y="22903"/>
                  <a:pt x="4783087" y="46788"/>
                  <a:pt x="4831520" y="71328"/>
                </a:cubicBezTo>
                <a:cubicBezTo>
                  <a:pt x="4844280" y="116811"/>
                  <a:pt x="4790941" y="164254"/>
                  <a:pt x="4831520" y="211372"/>
                </a:cubicBezTo>
                <a:cubicBezTo>
                  <a:pt x="4769345" y="272233"/>
                  <a:pt x="4780473" y="333091"/>
                  <a:pt x="4831520" y="393953"/>
                </a:cubicBezTo>
                <a:cubicBezTo>
                  <a:pt x="4852134" y="442378"/>
                  <a:pt x="4818758" y="485895"/>
                  <a:pt x="4845262" y="534322"/>
                </a:cubicBezTo>
                <a:cubicBezTo>
                  <a:pt x="4859005" y="584056"/>
                  <a:pt x="4820719" y="622012"/>
                  <a:pt x="4806978" y="659967"/>
                </a:cubicBezTo>
                <a:cubicBezTo>
                  <a:pt x="4801086" y="697923"/>
                  <a:pt x="4737931" y="735879"/>
                  <a:pt x="4768363" y="786922"/>
                </a:cubicBezTo>
                <a:cubicBezTo>
                  <a:pt x="4838718" y="834365"/>
                  <a:pt x="4772616" y="885082"/>
                  <a:pt x="4765745" y="934818"/>
                </a:cubicBezTo>
                <a:cubicBezTo>
                  <a:pt x="4758873" y="984552"/>
                  <a:pt x="4728768" y="1038214"/>
                  <a:pt x="4758873" y="1088930"/>
                </a:cubicBezTo>
                <a:cubicBezTo>
                  <a:pt x="4726803" y="1127539"/>
                  <a:pt x="4751673" y="1168768"/>
                  <a:pt x="4774907" y="1208685"/>
                </a:cubicBezTo>
                <a:cubicBezTo>
                  <a:pt x="4788323" y="1254493"/>
                  <a:pt x="4853116" y="1333023"/>
                  <a:pt x="4830538" y="1379157"/>
                </a:cubicBezTo>
                <a:cubicBezTo>
                  <a:pt x="4814174" y="1404028"/>
                  <a:pt x="4764763" y="1404028"/>
                  <a:pt x="4805669" y="1436749"/>
                </a:cubicBezTo>
                <a:cubicBezTo>
                  <a:pt x="4756582" y="1459650"/>
                  <a:pt x="4784396" y="1483535"/>
                  <a:pt x="4805669" y="1506768"/>
                </a:cubicBezTo>
                <a:cubicBezTo>
                  <a:pt x="4787018" y="1512003"/>
                  <a:pt x="4853443" y="1547993"/>
                  <a:pt x="4803703" y="1556829"/>
                </a:cubicBezTo>
                <a:cubicBezTo>
                  <a:pt x="4784396" y="1585949"/>
                  <a:pt x="4894345" y="1583005"/>
                  <a:pt x="4844606" y="1604928"/>
                </a:cubicBezTo>
                <a:cubicBezTo>
                  <a:pt x="4829556" y="1624561"/>
                  <a:pt x="4906781" y="1649755"/>
                  <a:pt x="4868497" y="1672331"/>
                </a:cubicBezTo>
                <a:cubicBezTo>
                  <a:pt x="4835443" y="1699163"/>
                  <a:pt x="4921181" y="1702434"/>
                  <a:pt x="4880930" y="1737771"/>
                </a:cubicBezTo>
                <a:cubicBezTo>
                  <a:pt x="4919872" y="1772783"/>
                  <a:pt x="4877003" y="1814339"/>
                  <a:pt x="4883221" y="1847058"/>
                </a:cubicBezTo>
                <a:cubicBezTo>
                  <a:pt x="4921506" y="1885667"/>
                  <a:pt x="4946702" y="1905955"/>
                  <a:pt x="4936887" y="1931805"/>
                </a:cubicBezTo>
                <a:cubicBezTo>
                  <a:pt x="5017714" y="1946202"/>
                  <a:pt x="4990879" y="1963543"/>
                  <a:pt x="4969610" y="1983827"/>
                </a:cubicBezTo>
                <a:cubicBezTo>
                  <a:pt x="4995136" y="2009351"/>
                  <a:pt x="4925759" y="2052542"/>
                  <a:pt x="4969610" y="2078718"/>
                </a:cubicBezTo>
                <a:cubicBezTo>
                  <a:pt x="4970263" y="2116017"/>
                  <a:pt x="5034730" y="2122565"/>
                  <a:pt x="4956521" y="2148738"/>
                </a:cubicBezTo>
                <a:cubicBezTo>
                  <a:pt x="5001024" y="2161826"/>
                  <a:pt x="4992188" y="2155611"/>
                  <a:pt x="4943105" y="2173935"/>
                </a:cubicBezTo>
                <a:cubicBezTo>
                  <a:pt x="4908090" y="2199129"/>
                  <a:pt x="4978116" y="2222035"/>
                  <a:pt x="4966665" y="2244937"/>
                </a:cubicBezTo>
                <a:cubicBezTo>
                  <a:pt x="5007243" y="2283545"/>
                  <a:pt x="4919872" y="2324774"/>
                  <a:pt x="4968628" y="2364038"/>
                </a:cubicBezTo>
                <a:cubicBezTo>
                  <a:pt x="4957829" y="2404612"/>
                  <a:pt x="4956847" y="2423262"/>
                  <a:pt x="5004625" y="2455982"/>
                </a:cubicBezTo>
                <a:cubicBezTo>
                  <a:pt x="5031456" y="2473652"/>
                  <a:pt x="4986952" y="2517170"/>
                  <a:pt x="5019675" y="2535493"/>
                </a:cubicBezTo>
                <a:cubicBezTo>
                  <a:pt x="4959791" y="2582937"/>
                  <a:pt x="4862279" y="2587519"/>
                  <a:pt x="4905472" y="2663430"/>
                </a:cubicBezTo>
                <a:cubicBezTo>
                  <a:pt x="4887148" y="2679788"/>
                  <a:pt x="4985317" y="2687972"/>
                  <a:pt x="4919872" y="2704656"/>
                </a:cubicBezTo>
                <a:cubicBezTo>
                  <a:pt x="4913000" y="2714473"/>
                  <a:pt x="4807960" y="2751773"/>
                  <a:pt x="4877330" y="2747194"/>
                </a:cubicBezTo>
                <a:cubicBezTo>
                  <a:pt x="4863914" y="2767479"/>
                  <a:pt x="4762800" y="2815905"/>
                  <a:pt x="4765745" y="2848625"/>
                </a:cubicBezTo>
                <a:cubicBezTo>
                  <a:pt x="4725986" y="2849934"/>
                  <a:pt x="4708969" y="2851324"/>
                  <a:pt x="4701893" y="2852020"/>
                </a:cubicBezTo>
                <a:lnTo>
                  <a:pt x="4697136" y="2852444"/>
                </a:lnTo>
                <a:lnTo>
                  <a:pt x="4697680" y="2851243"/>
                </a:lnTo>
                <a:cubicBezTo>
                  <a:pt x="4697680" y="2851979"/>
                  <a:pt x="4696964" y="2852347"/>
                  <a:pt x="4697133" y="2852444"/>
                </a:cubicBezTo>
                <a:lnTo>
                  <a:pt x="4697136" y="2852444"/>
                </a:lnTo>
                <a:lnTo>
                  <a:pt x="4679288" y="2891821"/>
                </a:lnTo>
                <a:cubicBezTo>
                  <a:pt x="4675208" y="2906102"/>
                  <a:pt x="4673224" y="2920979"/>
                  <a:pt x="4673468" y="2935989"/>
                </a:cubicBezTo>
                <a:cubicBezTo>
                  <a:pt x="4600821" y="2974271"/>
                  <a:pt x="4654487" y="2978853"/>
                  <a:pt x="4654487" y="3001430"/>
                </a:cubicBezTo>
                <a:cubicBezTo>
                  <a:pt x="4652851" y="3041677"/>
                  <a:pt x="4710444" y="3023353"/>
                  <a:pt x="4617837" y="3052474"/>
                </a:cubicBezTo>
                <a:cubicBezTo>
                  <a:pt x="4661688" y="3078650"/>
                  <a:pt x="4633544" y="3161761"/>
                  <a:pt x="4600821" y="3171249"/>
                </a:cubicBezTo>
                <a:cubicBezTo>
                  <a:pt x="4594602" y="3217710"/>
                  <a:pt x="4635183" y="3180081"/>
                  <a:pt x="4577917" y="3217710"/>
                </a:cubicBezTo>
                <a:cubicBezTo>
                  <a:pt x="4620455" y="3255339"/>
                  <a:pt x="4577917" y="3276936"/>
                  <a:pt x="4577917" y="3398000"/>
                </a:cubicBezTo>
                <a:cubicBezTo>
                  <a:pt x="4521633" y="3457222"/>
                  <a:pt x="4575951" y="3508592"/>
                  <a:pt x="4625691" y="3522663"/>
                </a:cubicBezTo>
                <a:lnTo>
                  <a:pt x="338974" y="3522663"/>
                </a:lnTo>
                <a:lnTo>
                  <a:pt x="336683" y="3492560"/>
                </a:lnTo>
                <a:cubicBezTo>
                  <a:pt x="386422" y="3412397"/>
                  <a:pt x="413583" y="3392108"/>
                  <a:pt x="332430" y="3293947"/>
                </a:cubicBezTo>
                <a:cubicBezTo>
                  <a:pt x="345193" y="3212149"/>
                  <a:pt x="324903" y="3131002"/>
                  <a:pt x="324903" y="3095990"/>
                </a:cubicBezTo>
                <a:cubicBezTo>
                  <a:pt x="320323" y="3077668"/>
                  <a:pt x="339631" y="3028259"/>
                  <a:pt x="306908" y="3039711"/>
                </a:cubicBezTo>
                <a:cubicBezTo>
                  <a:pt x="278366" y="3007682"/>
                  <a:pt x="275267" y="2960345"/>
                  <a:pt x="299381" y="2924863"/>
                </a:cubicBezTo>
                <a:cubicBezTo>
                  <a:pt x="275494" y="2864331"/>
                  <a:pt x="222807" y="2800199"/>
                  <a:pt x="299381" y="2738033"/>
                </a:cubicBezTo>
                <a:cubicBezTo>
                  <a:pt x="291300" y="2678057"/>
                  <a:pt x="287253" y="2617605"/>
                  <a:pt x="287274" y="2557090"/>
                </a:cubicBezTo>
                <a:cubicBezTo>
                  <a:pt x="303960" y="2496881"/>
                  <a:pt x="259787" y="2447147"/>
                  <a:pt x="248659" y="2384980"/>
                </a:cubicBezTo>
                <a:cubicBezTo>
                  <a:pt x="318358" y="2358147"/>
                  <a:pt x="212009" y="2313322"/>
                  <a:pt x="248659" y="2288781"/>
                </a:cubicBezTo>
                <a:cubicBezTo>
                  <a:pt x="169471" y="2274713"/>
                  <a:pt x="202195" y="2264243"/>
                  <a:pt x="209718" y="2256060"/>
                </a:cubicBezTo>
                <a:cubicBezTo>
                  <a:pt x="86353" y="2211235"/>
                  <a:pt x="201211" y="2153647"/>
                  <a:pt x="176995" y="2082318"/>
                </a:cubicBezTo>
                <a:cubicBezTo>
                  <a:pt x="215609" y="2041415"/>
                  <a:pt x="134457" y="2034875"/>
                  <a:pt x="157035" y="1999207"/>
                </a:cubicBezTo>
                <a:cubicBezTo>
                  <a:pt x="123659" y="1964526"/>
                  <a:pt x="145255" y="1910208"/>
                  <a:pt x="151799" y="1873235"/>
                </a:cubicBezTo>
                <a:cubicBezTo>
                  <a:pt x="168162" y="1836915"/>
                  <a:pt x="139366" y="1796342"/>
                  <a:pt x="188775" y="1763621"/>
                </a:cubicBezTo>
                <a:cubicBezTo>
                  <a:pt x="200886" y="1728939"/>
                  <a:pt x="180595" y="1717813"/>
                  <a:pt x="242114" y="1690984"/>
                </a:cubicBezTo>
                <a:cubicBezTo>
                  <a:pt x="212336" y="1657934"/>
                  <a:pt x="267967" y="1613764"/>
                  <a:pt x="274838" y="1571882"/>
                </a:cubicBezTo>
                <a:cubicBezTo>
                  <a:pt x="361552" y="1510038"/>
                  <a:pt x="264367" y="1450489"/>
                  <a:pt x="287274" y="1388319"/>
                </a:cubicBezTo>
                <a:cubicBezTo>
                  <a:pt x="287274" y="1341857"/>
                  <a:pt x="234587" y="1295066"/>
                  <a:pt x="287274" y="1248605"/>
                </a:cubicBezTo>
                <a:cubicBezTo>
                  <a:pt x="298398" y="1220138"/>
                  <a:pt x="287274" y="1188727"/>
                  <a:pt x="287274" y="1160585"/>
                </a:cubicBezTo>
                <a:cubicBezTo>
                  <a:pt x="232300" y="1134409"/>
                  <a:pt x="310834" y="1110851"/>
                  <a:pt x="300689" y="1084022"/>
                </a:cubicBezTo>
                <a:cubicBezTo>
                  <a:pt x="231643" y="1039849"/>
                  <a:pt x="380534" y="1034613"/>
                  <a:pt x="326212" y="994040"/>
                </a:cubicBezTo>
                <a:cubicBezTo>
                  <a:pt x="442706" y="967212"/>
                  <a:pt x="282691" y="946924"/>
                  <a:pt x="338322" y="918130"/>
                </a:cubicBezTo>
                <a:cubicBezTo>
                  <a:pt x="338322" y="870030"/>
                  <a:pt x="347811" y="818986"/>
                  <a:pt x="338322" y="771868"/>
                </a:cubicBezTo>
                <a:cubicBezTo>
                  <a:pt x="303634" y="712646"/>
                  <a:pt x="265022" y="655058"/>
                  <a:pt x="314105" y="595180"/>
                </a:cubicBezTo>
                <a:cubicBezTo>
                  <a:pt x="311487" y="515342"/>
                  <a:pt x="359265" y="450231"/>
                  <a:pt x="251278" y="431578"/>
                </a:cubicBezTo>
                <a:cubicBezTo>
                  <a:pt x="252118" y="430582"/>
                  <a:pt x="253273" y="429888"/>
                  <a:pt x="254551" y="429617"/>
                </a:cubicBezTo>
                <a:cubicBezTo>
                  <a:pt x="226325" y="425566"/>
                  <a:pt x="198587" y="418661"/>
                  <a:pt x="171760" y="409002"/>
                </a:cubicBezTo>
                <a:cubicBezTo>
                  <a:pt x="184268" y="372812"/>
                  <a:pt x="166108" y="333183"/>
                  <a:pt x="130530" y="319020"/>
                </a:cubicBezTo>
                <a:cubicBezTo>
                  <a:pt x="82753" y="290556"/>
                  <a:pt x="117441" y="280412"/>
                  <a:pt x="87988" y="242130"/>
                </a:cubicBezTo>
                <a:cubicBezTo>
                  <a:pt x="100751" y="219224"/>
                  <a:pt x="5526" y="200900"/>
                  <a:pt x="75228" y="179633"/>
                </a:cubicBezTo>
                <a:cubicBezTo>
                  <a:pt x="67702" y="152148"/>
                  <a:pt x="22542" y="133499"/>
                  <a:pt x="31379" y="104705"/>
                </a:cubicBezTo>
                <a:cubicBezTo>
                  <a:pt x="-44539" y="75911"/>
                  <a:pt x="44793" y="42534"/>
                  <a:pt x="16980" y="12106"/>
                </a:cubicBezTo>
                <a:cubicBezTo>
                  <a:pt x="18849" y="8241"/>
                  <a:pt x="20275" y="4181"/>
                  <a:pt x="21233" y="0"/>
                </a:cubicBez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
        <p:nvSpPr>
          <p:cNvPr id="6" name="Picture Placeholder 5">
            <a:extLst>
              <a:ext uri="{FF2B5EF4-FFF2-40B4-BE49-F238E27FC236}">
                <a16:creationId xmlns:a16="http://schemas.microsoft.com/office/drawing/2014/main" id="{B6B6E856-9B32-4C33-8832-2BC280C29AC2}"/>
              </a:ext>
            </a:extLst>
          </p:cNvPr>
          <p:cNvSpPr>
            <a:spLocks noGrp="1"/>
          </p:cNvSpPr>
          <p:nvPr>
            <p:ph type="pic" sz="quarter" idx="10"/>
          </p:nvPr>
        </p:nvSpPr>
        <p:spPr>
          <a:xfrm>
            <a:off x="1185978" y="2891951"/>
            <a:ext cx="7529513" cy="5283995"/>
          </a:xfrm>
          <a:custGeom>
            <a:avLst/>
            <a:gdLst>
              <a:gd name="connsiteX0" fmla="*/ 21233 w 5019675"/>
              <a:gd name="connsiteY0" fmla="*/ 0 h 3522663"/>
              <a:gd name="connsiteX1" fmla="*/ 4777855 w 5019675"/>
              <a:gd name="connsiteY1" fmla="*/ 0 h 3522663"/>
              <a:gd name="connsiteX2" fmla="*/ 4831520 w 5019675"/>
              <a:gd name="connsiteY2" fmla="*/ 71328 h 3522663"/>
              <a:gd name="connsiteX3" fmla="*/ 4831520 w 5019675"/>
              <a:gd name="connsiteY3" fmla="*/ 211372 h 3522663"/>
              <a:gd name="connsiteX4" fmla="*/ 4831520 w 5019675"/>
              <a:gd name="connsiteY4" fmla="*/ 393953 h 3522663"/>
              <a:gd name="connsiteX5" fmla="*/ 4845262 w 5019675"/>
              <a:gd name="connsiteY5" fmla="*/ 534322 h 3522663"/>
              <a:gd name="connsiteX6" fmla="*/ 4806978 w 5019675"/>
              <a:gd name="connsiteY6" fmla="*/ 659967 h 3522663"/>
              <a:gd name="connsiteX7" fmla="*/ 4768363 w 5019675"/>
              <a:gd name="connsiteY7" fmla="*/ 786922 h 3522663"/>
              <a:gd name="connsiteX8" fmla="*/ 4765745 w 5019675"/>
              <a:gd name="connsiteY8" fmla="*/ 934818 h 3522663"/>
              <a:gd name="connsiteX9" fmla="*/ 4758873 w 5019675"/>
              <a:gd name="connsiteY9" fmla="*/ 1088930 h 3522663"/>
              <a:gd name="connsiteX10" fmla="*/ 4774907 w 5019675"/>
              <a:gd name="connsiteY10" fmla="*/ 1208685 h 3522663"/>
              <a:gd name="connsiteX11" fmla="*/ 4830538 w 5019675"/>
              <a:gd name="connsiteY11" fmla="*/ 1379157 h 3522663"/>
              <a:gd name="connsiteX12" fmla="*/ 4805669 w 5019675"/>
              <a:gd name="connsiteY12" fmla="*/ 1436749 h 3522663"/>
              <a:gd name="connsiteX13" fmla="*/ 4805669 w 5019675"/>
              <a:gd name="connsiteY13" fmla="*/ 1506768 h 3522663"/>
              <a:gd name="connsiteX14" fmla="*/ 4803703 w 5019675"/>
              <a:gd name="connsiteY14" fmla="*/ 1556829 h 3522663"/>
              <a:gd name="connsiteX15" fmla="*/ 4844606 w 5019675"/>
              <a:gd name="connsiteY15" fmla="*/ 1604928 h 3522663"/>
              <a:gd name="connsiteX16" fmla="*/ 4868497 w 5019675"/>
              <a:gd name="connsiteY16" fmla="*/ 1672331 h 3522663"/>
              <a:gd name="connsiteX17" fmla="*/ 4880930 w 5019675"/>
              <a:gd name="connsiteY17" fmla="*/ 1737771 h 3522663"/>
              <a:gd name="connsiteX18" fmla="*/ 4883221 w 5019675"/>
              <a:gd name="connsiteY18" fmla="*/ 1847058 h 3522663"/>
              <a:gd name="connsiteX19" fmla="*/ 4936887 w 5019675"/>
              <a:gd name="connsiteY19" fmla="*/ 1931805 h 3522663"/>
              <a:gd name="connsiteX20" fmla="*/ 4969610 w 5019675"/>
              <a:gd name="connsiteY20" fmla="*/ 1983827 h 3522663"/>
              <a:gd name="connsiteX21" fmla="*/ 4969610 w 5019675"/>
              <a:gd name="connsiteY21" fmla="*/ 2078718 h 3522663"/>
              <a:gd name="connsiteX22" fmla="*/ 4956521 w 5019675"/>
              <a:gd name="connsiteY22" fmla="*/ 2148738 h 3522663"/>
              <a:gd name="connsiteX23" fmla="*/ 4943105 w 5019675"/>
              <a:gd name="connsiteY23" fmla="*/ 2173935 h 3522663"/>
              <a:gd name="connsiteX24" fmla="*/ 4966665 w 5019675"/>
              <a:gd name="connsiteY24" fmla="*/ 2244937 h 3522663"/>
              <a:gd name="connsiteX25" fmla="*/ 4968628 w 5019675"/>
              <a:gd name="connsiteY25" fmla="*/ 2364038 h 3522663"/>
              <a:gd name="connsiteX26" fmla="*/ 5004625 w 5019675"/>
              <a:gd name="connsiteY26" fmla="*/ 2455982 h 3522663"/>
              <a:gd name="connsiteX27" fmla="*/ 5019675 w 5019675"/>
              <a:gd name="connsiteY27" fmla="*/ 2535493 h 3522663"/>
              <a:gd name="connsiteX28" fmla="*/ 4905472 w 5019675"/>
              <a:gd name="connsiteY28" fmla="*/ 2663430 h 3522663"/>
              <a:gd name="connsiteX29" fmla="*/ 4919872 w 5019675"/>
              <a:gd name="connsiteY29" fmla="*/ 2704656 h 3522663"/>
              <a:gd name="connsiteX30" fmla="*/ 4877330 w 5019675"/>
              <a:gd name="connsiteY30" fmla="*/ 2747194 h 3522663"/>
              <a:gd name="connsiteX31" fmla="*/ 4765745 w 5019675"/>
              <a:gd name="connsiteY31" fmla="*/ 2848625 h 3522663"/>
              <a:gd name="connsiteX32" fmla="*/ 4701893 w 5019675"/>
              <a:gd name="connsiteY32" fmla="*/ 2852020 h 3522663"/>
              <a:gd name="connsiteX33" fmla="*/ 4697136 w 5019675"/>
              <a:gd name="connsiteY33" fmla="*/ 2852444 h 3522663"/>
              <a:gd name="connsiteX34" fmla="*/ 4697680 w 5019675"/>
              <a:gd name="connsiteY34" fmla="*/ 2851243 h 3522663"/>
              <a:gd name="connsiteX35" fmla="*/ 4697133 w 5019675"/>
              <a:gd name="connsiteY35" fmla="*/ 2852444 h 3522663"/>
              <a:gd name="connsiteX36" fmla="*/ 4697136 w 5019675"/>
              <a:gd name="connsiteY36" fmla="*/ 2852444 h 3522663"/>
              <a:gd name="connsiteX37" fmla="*/ 4679288 w 5019675"/>
              <a:gd name="connsiteY37" fmla="*/ 2891821 h 3522663"/>
              <a:gd name="connsiteX38" fmla="*/ 4673468 w 5019675"/>
              <a:gd name="connsiteY38" fmla="*/ 2935989 h 3522663"/>
              <a:gd name="connsiteX39" fmla="*/ 4654487 w 5019675"/>
              <a:gd name="connsiteY39" fmla="*/ 3001430 h 3522663"/>
              <a:gd name="connsiteX40" fmla="*/ 4617837 w 5019675"/>
              <a:gd name="connsiteY40" fmla="*/ 3052474 h 3522663"/>
              <a:gd name="connsiteX41" fmla="*/ 4600821 w 5019675"/>
              <a:gd name="connsiteY41" fmla="*/ 3171249 h 3522663"/>
              <a:gd name="connsiteX42" fmla="*/ 4577917 w 5019675"/>
              <a:gd name="connsiteY42" fmla="*/ 3217710 h 3522663"/>
              <a:gd name="connsiteX43" fmla="*/ 4577917 w 5019675"/>
              <a:gd name="connsiteY43" fmla="*/ 3398000 h 3522663"/>
              <a:gd name="connsiteX44" fmla="*/ 4625691 w 5019675"/>
              <a:gd name="connsiteY44" fmla="*/ 3522663 h 3522663"/>
              <a:gd name="connsiteX45" fmla="*/ 338974 w 5019675"/>
              <a:gd name="connsiteY45" fmla="*/ 3522663 h 3522663"/>
              <a:gd name="connsiteX46" fmla="*/ 336683 w 5019675"/>
              <a:gd name="connsiteY46" fmla="*/ 3492560 h 3522663"/>
              <a:gd name="connsiteX47" fmla="*/ 332430 w 5019675"/>
              <a:gd name="connsiteY47" fmla="*/ 3293947 h 3522663"/>
              <a:gd name="connsiteX48" fmla="*/ 324903 w 5019675"/>
              <a:gd name="connsiteY48" fmla="*/ 3095990 h 3522663"/>
              <a:gd name="connsiteX49" fmla="*/ 306908 w 5019675"/>
              <a:gd name="connsiteY49" fmla="*/ 3039711 h 3522663"/>
              <a:gd name="connsiteX50" fmla="*/ 299381 w 5019675"/>
              <a:gd name="connsiteY50" fmla="*/ 2924863 h 3522663"/>
              <a:gd name="connsiteX51" fmla="*/ 299381 w 5019675"/>
              <a:gd name="connsiteY51" fmla="*/ 2738033 h 3522663"/>
              <a:gd name="connsiteX52" fmla="*/ 287274 w 5019675"/>
              <a:gd name="connsiteY52" fmla="*/ 2557090 h 3522663"/>
              <a:gd name="connsiteX53" fmla="*/ 248659 w 5019675"/>
              <a:gd name="connsiteY53" fmla="*/ 2384980 h 3522663"/>
              <a:gd name="connsiteX54" fmla="*/ 248659 w 5019675"/>
              <a:gd name="connsiteY54" fmla="*/ 2288781 h 3522663"/>
              <a:gd name="connsiteX55" fmla="*/ 209718 w 5019675"/>
              <a:gd name="connsiteY55" fmla="*/ 2256060 h 3522663"/>
              <a:gd name="connsiteX56" fmla="*/ 176995 w 5019675"/>
              <a:gd name="connsiteY56" fmla="*/ 2082318 h 3522663"/>
              <a:gd name="connsiteX57" fmla="*/ 157035 w 5019675"/>
              <a:gd name="connsiteY57" fmla="*/ 1999207 h 3522663"/>
              <a:gd name="connsiteX58" fmla="*/ 151799 w 5019675"/>
              <a:gd name="connsiteY58" fmla="*/ 1873235 h 3522663"/>
              <a:gd name="connsiteX59" fmla="*/ 188775 w 5019675"/>
              <a:gd name="connsiteY59" fmla="*/ 1763621 h 3522663"/>
              <a:gd name="connsiteX60" fmla="*/ 242114 w 5019675"/>
              <a:gd name="connsiteY60" fmla="*/ 1690984 h 3522663"/>
              <a:gd name="connsiteX61" fmla="*/ 274838 w 5019675"/>
              <a:gd name="connsiteY61" fmla="*/ 1571882 h 3522663"/>
              <a:gd name="connsiteX62" fmla="*/ 287274 w 5019675"/>
              <a:gd name="connsiteY62" fmla="*/ 1388319 h 3522663"/>
              <a:gd name="connsiteX63" fmla="*/ 287274 w 5019675"/>
              <a:gd name="connsiteY63" fmla="*/ 1248605 h 3522663"/>
              <a:gd name="connsiteX64" fmla="*/ 287274 w 5019675"/>
              <a:gd name="connsiteY64" fmla="*/ 1160585 h 3522663"/>
              <a:gd name="connsiteX65" fmla="*/ 300689 w 5019675"/>
              <a:gd name="connsiteY65" fmla="*/ 1084022 h 3522663"/>
              <a:gd name="connsiteX66" fmla="*/ 326212 w 5019675"/>
              <a:gd name="connsiteY66" fmla="*/ 994040 h 3522663"/>
              <a:gd name="connsiteX67" fmla="*/ 338322 w 5019675"/>
              <a:gd name="connsiteY67" fmla="*/ 918130 h 3522663"/>
              <a:gd name="connsiteX68" fmla="*/ 338322 w 5019675"/>
              <a:gd name="connsiteY68" fmla="*/ 771868 h 3522663"/>
              <a:gd name="connsiteX69" fmla="*/ 314105 w 5019675"/>
              <a:gd name="connsiteY69" fmla="*/ 595180 h 3522663"/>
              <a:gd name="connsiteX70" fmla="*/ 251278 w 5019675"/>
              <a:gd name="connsiteY70" fmla="*/ 431578 h 3522663"/>
              <a:gd name="connsiteX71" fmla="*/ 254551 w 5019675"/>
              <a:gd name="connsiteY71" fmla="*/ 429617 h 3522663"/>
              <a:gd name="connsiteX72" fmla="*/ 171760 w 5019675"/>
              <a:gd name="connsiteY72" fmla="*/ 409002 h 3522663"/>
              <a:gd name="connsiteX73" fmla="*/ 130530 w 5019675"/>
              <a:gd name="connsiteY73" fmla="*/ 319020 h 3522663"/>
              <a:gd name="connsiteX74" fmla="*/ 87988 w 5019675"/>
              <a:gd name="connsiteY74" fmla="*/ 242130 h 3522663"/>
              <a:gd name="connsiteX75" fmla="*/ 75228 w 5019675"/>
              <a:gd name="connsiteY75" fmla="*/ 179633 h 3522663"/>
              <a:gd name="connsiteX76" fmla="*/ 31379 w 5019675"/>
              <a:gd name="connsiteY76" fmla="*/ 104705 h 3522663"/>
              <a:gd name="connsiteX77" fmla="*/ 16980 w 5019675"/>
              <a:gd name="connsiteY77" fmla="*/ 12106 h 3522663"/>
              <a:gd name="connsiteX78" fmla="*/ 21233 w 5019675"/>
              <a:gd name="connsiteY78" fmla="*/ 0 h 352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019675" h="3522663">
                <a:moveTo>
                  <a:pt x="21233" y="0"/>
                </a:moveTo>
                <a:lnTo>
                  <a:pt x="4777855" y="0"/>
                </a:lnTo>
                <a:cubicBezTo>
                  <a:pt x="4774581" y="22903"/>
                  <a:pt x="4783087" y="46788"/>
                  <a:pt x="4831520" y="71328"/>
                </a:cubicBezTo>
                <a:cubicBezTo>
                  <a:pt x="4844280" y="116811"/>
                  <a:pt x="4790941" y="164254"/>
                  <a:pt x="4831520" y="211372"/>
                </a:cubicBezTo>
                <a:cubicBezTo>
                  <a:pt x="4769345" y="272233"/>
                  <a:pt x="4780473" y="333091"/>
                  <a:pt x="4831520" y="393953"/>
                </a:cubicBezTo>
                <a:cubicBezTo>
                  <a:pt x="4852134" y="442378"/>
                  <a:pt x="4818758" y="485895"/>
                  <a:pt x="4845262" y="534322"/>
                </a:cubicBezTo>
                <a:cubicBezTo>
                  <a:pt x="4859005" y="584056"/>
                  <a:pt x="4820719" y="622012"/>
                  <a:pt x="4806978" y="659967"/>
                </a:cubicBezTo>
                <a:cubicBezTo>
                  <a:pt x="4801086" y="697923"/>
                  <a:pt x="4737931" y="735879"/>
                  <a:pt x="4768363" y="786922"/>
                </a:cubicBezTo>
                <a:cubicBezTo>
                  <a:pt x="4838718" y="834365"/>
                  <a:pt x="4772616" y="885082"/>
                  <a:pt x="4765745" y="934818"/>
                </a:cubicBezTo>
                <a:cubicBezTo>
                  <a:pt x="4758873" y="984552"/>
                  <a:pt x="4728768" y="1038214"/>
                  <a:pt x="4758873" y="1088930"/>
                </a:cubicBezTo>
                <a:cubicBezTo>
                  <a:pt x="4726803" y="1127539"/>
                  <a:pt x="4751673" y="1168768"/>
                  <a:pt x="4774907" y="1208685"/>
                </a:cubicBezTo>
                <a:cubicBezTo>
                  <a:pt x="4788323" y="1254493"/>
                  <a:pt x="4853116" y="1333023"/>
                  <a:pt x="4830538" y="1379157"/>
                </a:cubicBezTo>
                <a:cubicBezTo>
                  <a:pt x="4814174" y="1404028"/>
                  <a:pt x="4764763" y="1404028"/>
                  <a:pt x="4805669" y="1436749"/>
                </a:cubicBezTo>
                <a:cubicBezTo>
                  <a:pt x="4756582" y="1459650"/>
                  <a:pt x="4784396" y="1483535"/>
                  <a:pt x="4805669" y="1506768"/>
                </a:cubicBezTo>
                <a:cubicBezTo>
                  <a:pt x="4787018" y="1512003"/>
                  <a:pt x="4853443" y="1547993"/>
                  <a:pt x="4803703" y="1556829"/>
                </a:cubicBezTo>
                <a:cubicBezTo>
                  <a:pt x="4784396" y="1585949"/>
                  <a:pt x="4894345" y="1583005"/>
                  <a:pt x="4844606" y="1604928"/>
                </a:cubicBezTo>
                <a:cubicBezTo>
                  <a:pt x="4829556" y="1624561"/>
                  <a:pt x="4906781" y="1649755"/>
                  <a:pt x="4868497" y="1672331"/>
                </a:cubicBezTo>
                <a:cubicBezTo>
                  <a:pt x="4835443" y="1699163"/>
                  <a:pt x="4921181" y="1702434"/>
                  <a:pt x="4880930" y="1737771"/>
                </a:cubicBezTo>
                <a:cubicBezTo>
                  <a:pt x="4919872" y="1772783"/>
                  <a:pt x="4877003" y="1814339"/>
                  <a:pt x="4883221" y="1847058"/>
                </a:cubicBezTo>
                <a:cubicBezTo>
                  <a:pt x="4921506" y="1885667"/>
                  <a:pt x="4946702" y="1905955"/>
                  <a:pt x="4936887" y="1931805"/>
                </a:cubicBezTo>
                <a:cubicBezTo>
                  <a:pt x="5017714" y="1946202"/>
                  <a:pt x="4990879" y="1963543"/>
                  <a:pt x="4969610" y="1983827"/>
                </a:cubicBezTo>
                <a:cubicBezTo>
                  <a:pt x="4995136" y="2009351"/>
                  <a:pt x="4925759" y="2052542"/>
                  <a:pt x="4969610" y="2078718"/>
                </a:cubicBezTo>
                <a:cubicBezTo>
                  <a:pt x="4970263" y="2116017"/>
                  <a:pt x="5034730" y="2122565"/>
                  <a:pt x="4956521" y="2148738"/>
                </a:cubicBezTo>
                <a:cubicBezTo>
                  <a:pt x="5001024" y="2161826"/>
                  <a:pt x="4992188" y="2155611"/>
                  <a:pt x="4943105" y="2173935"/>
                </a:cubicBezTo>
                <a:cubicBezTo>
                  <a:pt x="4908090" y="2199129"/>
                  <a:pt x="4978116" y="2222035"/>
                  <a:pt x="4966665" y="2244937"/>
                </a:cubicBezTo>
                <a:cubicBezTo>
                  <a:pt x="5007243" y="2283545"/>
                  <a:pt x="4919872" y="2324774"/>
                  <a:pt x="4968628" y="2364038"/>
                </a:cubicBezTo>
                <a:cubicBezTo>
                  <a:pt x="4957829" y="2404612"/>
                  <a:pt x="4956847" y="2423262"/>
                  <a:pt x="5004625" y="2455982"/>
                </a:cubicBezTo>
                <a:cubicBezTo>
                  <a:pt x="5031456" y="2473652"/>
                  <a:pt x="4986952" y="2517170"/>
                  <a:pt x="5019675" y="2535493"/>
                </a:cubicBezTo>
                <a:cubicBezTo>
                  <a:pt x="4959791" y="2582937"/>
                  <a:pt x="4862279" y="2587519"/>
                  <a:pt x="4905472" y="2663430"/>
                </a:cubicBezTo>
                <a:cubicBezTo>
                  <a:pt x="4887148" y="2679788"/>
                  <a:pt x="4985317" y="2687972"/>
                  <a:pt x="4919872" y="2704656"/>
                </a:cubicBezTo>
                <a:cubicBezTo>
                  <a:pt x="4913000" y="2714473"/>
                  <a:pt x="4807960" y="2751773"/>
                  <a:pt x="4877330" y="2747194"/>
                </a:cubicBezTo>
                <a:cubicBezTo>
                  <a:pt x="4863914" y="2767479"/>
                  <a:pt x="4762800" y="2815905"/>
                  <a:pt x="4765745" y="2848625"/>
                </a:cubicBezTo>
                <a:cubicBezTo>
                  <a:pt x="4725986" y="2849934"/>
                  <a:pt x="4708969" y="2851324"/>
                  <a:pt x="4701893" y="2852020"/>
                </a:cubicBezTo>
                <a:lnTo>
                  <a:pt x="4697136" y="2852444"/>
                </a:lnTo>
                <a:lnTo>
                  <a:pt x="4697680" y="2851243"/>
                </a:lnTo>
                <a:cubicBezTo>
                  <a:pt x="4697680" y="2851979"/>
                  <a:pt x="4696964" y="2852347"/>
                  <a:pt x="4697133" y="2852444"/>
                </a:cubicBezTo>
                <a:lnTo>
                  <a:pt x="4697136" y="2852444"/>
                </a:lnTo>
                <a:lnTo>
                  <a:pt x="4679288" y="2891821"/>
                </a:lnTo>
                <a:cubicBezTo>
                  <a:pt x="4675208" y="2906102"/>
                  <a:pt x="4673224" y="2920979"/>
                  <a:pt x="4673468" y="2935989"/>
                </a:cubicBezTo>
                <a:cubicBezTo>
                  <a:pt x="4600821" y="2974271"/>
                  <a:pt x="4654487" y="2978853"/>
                  <a:pt x="4654487" y="3001430"/>
                </a:cubicBezTo>
                <a:cubicBezTo>
                  <a:pt x="4652851" y="3041677"/>
                  <a:pt x="4710444" y="3023353"/>
                  <a:pt x="4617837" y="3052474"/>
                </a:cubicBezTo>
                <a:cubicBezTo>
                  <a:pt x="4661688" y="3078650"/>
                  <a:pt x="4633544" y="3161761"/>
                  <a:pt x="4600821" y="3171249"/>
                </a:cubicBezTo>
                <a:cubicBezTo>
                  <a:pt x="4594602" y="3217710"/>
                  <a:pt x="4635183" y="3180081"/>
                  <a:pt x="4577917" y="3217710"/>
                </a:cubicBezTo>
                <a:cubicBezTo>
                  <a:pt x="4620455" y="3255339"/>
                  <a:pt x="4577917" y="3276936"/>
                  <a:pt x="4577917" y="3398000"/>
                </a:cubicBezTo>
                <a:cubicBezTo>
                  <a:pt x="4521633" y="3457222"/>
                  <a:pt x="4575951" y="3508592"/>
                  <a:pt x="4625691" y="3522663"/>
                </a:cubicBezTo>
                <a:lnTo>
                  <a:pt x="338974" y="3522663"/>
                </a:lnTo>
                <a:lnTo>
                  <a:pt x="336683" y="3492560"/>
                </a:lnTo>
                <a:cubicBezTo>
                  <a:pt x="386422" y="3412397"/>
                  <a:pt x="413583" y="3392108"/>
                  <a:pt x="332430" y="3293947"/>
                </a:cubicBezTo>
                <a:cubicBezTo>
                  <a:pt x="345193" y="3212149"/>
                  <a:pt x="324903" y="3131002"/>
                  <a:pt x="324903" y="3095990"/>
                </a:cubicBezTo>
                <a:cubicBezTo>
                  <a:pt x="320323" y="3077668"/>
                  <a:pt x="339631" y="3028259"/>
                  <a:pt x="306908" y="3039711"/>
                </a:cubicBezTo>
                <a:cubicBezTo>
                  <a:pt x="278366" y="3007682"/>
                  <a:pt x="275267" y="2960345"/>
                  <a:pt x="299381" y="2924863"/>
                </a:cubicBezTo>
                <a:cubicBezTo>
                  <a:pt x="275494" y="2864331"/>
                  <a:pt x="222807" y="2800199"/>
                  <a:pt x="299381" y="2738033"/>
                </a:cubicBezTo>
                <a:cubicBezTo>
                  <a:pt x="291300" y="2678057"/>
                  <a:pt x="287253" y="2617605"/>
                  <a:pt x="287274" y="2557090"/>
                </a:cubicBezTo>
                <a:cubicBezTo>
                  <a:pt x="303960" y="2496881"/>
                  <a:pt x="259787" y="2447147"/>
                  <a:pt x="248659" y="2384980"/>
                </a:cubicBezTo>
                <a:cubicBezTo>
                  <a:pt x="318358" y="2358147"/>
                  <a:pt x="212009" y="2313322"/>
                  <a:pt x="248659" y="2288781"/>
                </a:cubicBezTo>
                <a:cubicBezTo>
                  <a:pt x="169471" y="2274713"/>
                  <a:pt x="202195" y="2264243"/>
                  <a:pt x="209718" y="2256060"/>
                </a:cubicBezTo>
                <a:cubicBezTo>
                  <a:pt x="86353" y="2211235"/>
                  <a:pt x="201211" y="2153647"/>
                  <a:pt x="176995" y="2082318"/>
                </a:cubicBezTo>
                <a:cubicBezTo>
                  <a:pt x="215609" y="2041415"/>
                  <a:pt x="134457" y="2034875"/>
                  <a:pt x="157035" y="1999207"/>
                </a:cubicBezTo>
                <a:cubicBezTo>
                  <a:pt x="123659" y="1964526"/>
                  <a:pt x="145255" y="1910208"/>
                  <a:pt x="151799" y="1873235"/>
                </a:cubicBezTo>
                <a:cubicBezTo>
                  <a:pt x="168162" y="1836915"/>
                  <a:pt x="139366" y="1796342"/>
                  <a:pt x="188775" y="1763621"/>
                </a:cubicBezTo>
                <a:cubicBezTo>
                  <a:pt x="200886" y="1728939"/>
                  <a:pt x="180595" y="1717813"/>
                  <a:pt x="242114" y="1690984"/>
                </a:cubicBezTo>
                <a:cubicBezTo>
                  <a:pt x="212336" y="1657934"/>
                  <a:pt x="267967" y="1613764"/>
                  <a:pt x="274838" y="1571882"/>
                </a:cubicBezTo>
                <a:cubicBezTo>
                  <a:pt x="361552" y="1510038"/>
                  <a:pt x="264367" y="1450489"/>
                  <a:pt x="287274" y="1388319"/>
                </a:cubicBezTo>
                <a:cubicBezTo>
                  <a:pt x="287274" y="1341857"/>
                  <a:pt x="234587" y="1295066"/>
                  <a:pt x="287274" y="1248605"/>
                </a:cubicBezTo>
                <a:cubicBezTo>
                  <a:pt x="298398" y="1220138"/>
                  <a:pt x="287274" y="1188727"/>
                  <a:pt x="287274" y="1160585"/>
                </a:cubicBezTo>
                <a:cubicBezTo>
                  <a:pt x="232300" y="1134409"/>
                  <a:pt x="310834" y="1110851"/>
                  <a:pt x="300689" y="1084022"/>
                </a:cubicBezTo>
                <a:cubicBezTo>
                  <a:pt x="231643" y="1039849"/>
                  <a:pt x="380534" y="1034613"/>
                  <a:pt x="326212" y="994040"/>
                </a:cubicBezTo>
                <a:cubicBezTo>
                  <a:pt x="442706" y="967212"/>
                  <a:pt x="282691" y="946924"/>
                  <a:pt x="338322" y="918130"/>
                </a:cubicBezTo>
                <a:cubicBezTo>
                  <a:pt x="338322" y="870030"/>
                  <a:pt x="347811" y="818986"/>
                  <a:pt x="338322" y="771868"/>
                </a:cubicBezTo>
                <a:cubicBezTo>
                  <a:pt x="303634" y="712646"/>
                  <a:pt x="265022" y="655058"/>
                  <a:pt x="314105" y="595180"/>
                </a:cubicBezTo>
                <a:cubicBezTo>
                  <a:pt x="311487" y="515342"/>
                  <a:pt x="359265" y="450231"/>
                  <a:pt x="251278" y="431578"/>
                </a:cubicBezTo>
                <a:cubicBezTo>
                  <a:pt x="252118" y="430582"/>
                  <a:pt x="253273" y="429888"/>
                  <a:pt x="254551" y="429617"/>
                </a:cubicBezTo>
                <a:cubicBezTo>
                  <a:pt x="226325" y="425566"/>
                  <a:pt x="198587" y="418661"/>
                  <a:pt x="171760" y="409002"/>
                </a:cubicBezTo>
                <a:cubicBezTo>
                  <a:pt x="184268" y="372812"/>
                  <a:pt x="166108" y="333183"/>
                  <a:pt x="130530" y="319020"/>
                </a:cubicBezTo>
                <a:cubicBezTo>
                  <a:pt x="82753" y="290556"/>
                  <a:pt x="117441" y="280412"/>
                  <a:pt x="87988" y="242130"/>
                </a:cubicBezTo>
                <a:cubicBezTo>
                  <a:pt x="100751" y="219224"/>
                  <a:pt x="5526" y="200900"/>
                  <a:pt x="75228" y="179633"/>
                </a:cubicBezTo>
                <a:cubicBezTo>
                  <a:pt x="67702" y="152148"/>
                  <a:pt x="22542" y="133499"/>
                  <a:pt x="31379" y="104705"/>
                </a:cubicBezTo>
                <a:cubicBezTo>
                  <a:pt x="-44539" y="75911"/>
                  <a:pt x="44793" y="42534"/>
                  <a:pt x="16980" y="12106"/>
                </a:cubicBezTo>
                <a:cubicBezTo>
                  <a:pt x="18849" y="8241"/>
                  <a:pt x="20275" y="4181"/>
                  <a:pt x="21233" y="0"/>
                </a:cubicBez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22760311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410C7A-DD0F-40C6-9958-8CC725466D0E}"/>
              </a:ext>
            </a:extLst>
          </p:cNvPr>
          <p:cNvSpPr>
            <a:spLocks noGrp="1"/>
          </p:cNvSpPr>
          <p:nvPr>
            <p:ph type="pic" sz="quarter" idx="10"/>
          </p:nvPr>
        </p:nvSpPr>
        <p:spPr>
          <a:xfrm>
            <a:off x="70102" y="0"/>
            <a:ext cx="8572500" cy="10287000"/>
          </a:xfrm>
          <a:custGeom>
            <a:avLst/>
            <a:gdLst>
              <a:gd name="connsiteX0" fmla="*/ 0 w 5715000"/>
              <a:gd name="connsiteY0" fmla="*/ 0 h 6858000"/>
              <a:gd name="connsiteX1" fmla="*/ 5674106 w 5715000"/>
              <a:gd name="connsiteY1" fmla="*/ 0 h 6858000"/>
              <a:gd name="connsiteX2" fmla="*/ 5694908 w 5715000"/>
              <a:gd name="connsiteY2" fmla="*/ 27735 h 6858000"/>
              <a:gd name="connsiteX3" fmla="*/ 5704953 w 5715000"/>
              <a:gd name="connsiteY3" fmla="*/ 88013 h 6858000"/>
              <a:gd name="connsiteX4" fmla="*/ 5715000 w 5715000"/>
              <a:gd name="connsiteY4" fmla="*/ 118153 h 6858000"/>
              <a:gd name="connsiteX5" fmla="*/ 5704953 w 5715000"/>
              <a:gd name="connsiteY5" fmla="*/ 188474 h 6858000"/>
              <a:gd name="connsiteX6" fmla="*/ 5674815 w 5715000"/>
              <a:gd name="connsiteY6" fmla="*/ 248752 h 6858000"/>
              <a:gd name="connsiteX7" fmla="*/ 5644677 w 5715000"/>
              <a:gd name="connsiteY7" fmla="*/ 319077 h 6858000"/>
              <a:gd name="connsiteX8" fmla="*/ 5634630 w 5715000"/>
              <a:gd name="connsiteY8" fmla="*/ 389398 h 6858000"/>
              <a:gd name="connsiteX9" fmla="*/ 5634630 w 5715000"/>
              <a:gd name="connsiteY9" fmla="*/ 580278 h 6858000"/>
              <a:gd name="connsiteX10" fmla="*/ 5614538 w 5715000"/>
              <a:gd name="connsiteY10" fmla="*/ 660648 h 6858000"/>
              <a:gd name="connsiteX11" fmla="*/ 5614538 w 5715000"/>
              <a:gd name="connsiteY11" fmla="*/ 720926 h 6858000"/>
              <a:gd name="connsiteX12" fmla="*/ 5624583 w 5715000"/>
              <a:gd name="connsiteY12" fmla="*/ 811340 h 6858000"/>
              <a:gd name="connsiteX13" fmla="*/ 5634630 w 5715000"/>
              <a:gd name="connsiteY13" fmla="*/ 861574 h 6858000"/>
              <a:gd name="connsiteX14" fmla="*/ 5634630 w 5715000"/>
              <a:gd name="connsiteY14" fmla="*/ 972080 h 6858000"/>
              <a:gd name="connsiteX15" fmla="*/ 5644677 w 5715000"/>
              <a:gd name="connsiteY15" fmla="*/ 1012267 h 6858000"/>
              <a:gd name="connsiteX16" fmla="*/ 5644677 w 5715000"/>
              <a:gd name="connsiteY16" fmla="*/ 1072543 h 6858000"/>
              <a:gd name="connsiteX17" fmla="*/ 5664768 w 5715000"/>
              <a:gd name="connsiteY17" fmla="*/ 1112728 h 6858000"/>
              <a:gd name="connsiteX18" fmla="*/ 5684862 w 5715000"/>
              <a:gd name="connsiteY18" fmla="*/ 1193098 h 6858000"/>
              <a:gd name="connsiteX19" fmla="*/ 5694908 w 5715000"/>
              <a:gd name="connsiteY19" fmla="*/ 1253376 h 6858000"/>
              <a:gd name="connsiteX20" fmla="*/ 5694908 w 5715000"/>
              <a:gd name="connsiteY20" fmla="*/ 1313652 h 6858000"/>
              <a:gd name="connsiteX21" fmla="*/ 5674815 w 5715000"/>
              <a:gd name="connsiteY21" fmla="*/ 1404070 h 6858000"/>
              <a:gd name="connsiteX22" fmla="*/ 5664768 w 5715000"/>
              <a:gd name="connsiteY22" fmla="*/ 1464349 h 6858000"/>
              <a:gd name="connsiteX23" fmla="*/ 5624583 w 5715000"/>
              <a:gd name="connsiteY23" fmla="*/ 1494485 h 6858000"/>
              <a:gd name="connsiteX24" fmla="*/ 5614538 w 5715000"/>
              <a:gd name="connsiteY24" fmla="*/ 1534670 h 6858000"/>
              <a:gd name="connsiteX25" fmla="*/ 5564307 w 5715000"/>
              <a:gd name="connsiteY25" fmla="*/ 1625088 h 6858000"/>
              <a:gd name="connsiteX26" fmla="*/ 5554260 w 5715000"/>
              <a:gd name="connsiteY26" fmla="*/ 1665273 h 6858000"/>
              <a:gd name="connsiteX27" fmla="*/ 5554260 w 5715000"/>
              <a:gd name="connsiteY27" fmla="*/ 1896334 h 6858000"/>
              <a:gd name="connsiteX28" fmla="*/ 5564307 w 5715000"/>
              <a:gd name="connsiteY28" fmla="*/ 1956612 h 6858000"/>
              <a:gd name="connsiteX29" fmla="*/ 5564307 w 5715000"/>
              <a:gd name="connsiteY29" fmla="*/ 2006844 h 6858000"/>
              <a:gd name="connsiteX30" fmla="*/ 5574354 w 5715000"/>
              <a:gd name="connsiteY30" fmla="*/ 2117352 h 6858000"/>
              <a:gd name="connsiteX31" fmla="*/ 5574354 w 5715000"/>
              <a:gd name="connsiteY31" fmla="*/ 2217815 h 6858000"/>
              <a:gd name="connsiteX32" fmla="*/ 5554260 w 5715000"/>
              <a:gd name="connsiteY32" fmla="*/ 2298184 h 6858000"/>
              <a:gd name="connsiteX33" fmla="*/ 5514075 w 5715000"/>
              <a:gd name="connsiteY33" fmla="*/ 2328324 h 6858000"/>
              <a:gd name="connsiteX34" fmla="*/ 5504029 w 5715000"/>
              <a:gd name="connsiteY34" fmla="*/ 2368509 h 6858000"/>
              <a:gd name="connsiteX35" fmla="*/ 5453799 w 5715000"/>
              <a:gd name="connsiteY35" fmla="*/ 2418739 h 6858000"/>
              <a:gd name="connsiteX36" fmla="*/ 5443751 w 5715000"/>
              <a:gd name="connsiteY36" fmla="*/ 2458924 h 6858000"/>
              <a:gd name="connsiteX37" fmla="*/ 5433706 w 5715000"/>
              <a:gd name="connsiteY37" fmla="*/ 2509157 h 6858000"/>
              <a:gd name="connsiteX38" fmla="*/ 5433706 w 5715000"/>
              <a:gd name="connsiteY38" fmla="*/ 2559387 h 6858000"/>
              <a:gd name="connsiteX39" fmla="*/ 5423659 w 5715000"/>
              <a:gd name="connsiteY39" fmla="*/ 2599572 h 6858000"/>
              <a:gd name="connsiteX40" fmla="*/ 5423659 w 5715000"/>
              <a:gd name="connsiteY40" fmla="*/ 2639757 h 6858000"/>
              <a:gd name="connsiteX41" fmla="*/ 5403566 w 5715000"/>
              <a:gd name="connsiteY41" fmla="*/ 2750266 h 6858000"/>
              <a:gd name="connsiteX42" fmla="*/ 5393521 w 5715000"/>
              <a:gd name="connsiteY42" fmla="*/ 2860774 h 6858000"/>
              <a:gd name="connsiteX43" fmla="*/ 5373429 w 5715000"/>
              <a:gd name="connsiteY43" fmla="*/ 2961236 h 6858000"/>
              <a:gd name="connsiteX44" fmla="*/ 5353336 w 5715000"/>
              <a:gd name="connsiteY44" fmla="*/ 3001421 h 6858000"/>
              <a:gd name="connsiteX45" fmla="*/ 5333244 w 5715000"/>
              <a:gd name="connsiteY45" fmla="*/ 3081790 h 6858000"/>
              <a:gd name="connsiteX46" fmla="*/ 5293059 w 5715000"/>
              <a:gd name="connsiteY46" fmla="*/ 3101884 h 6858000"/>
              <a:gd name="connsiteX47" fmla="*/ 5222735 w 5715000"/>
              <a:gd name="connsiteY47" fmla="*/ 3192300 h 6858000"/>
              <a:gd name="connsiteX48" fmla="*/ 5192596 w 5715000"/>
              <a:gd name="connsiteY48" fmla="*/ 3262623 h 6858000"/>
              <a:gd name="connsiteX49" fmla="*/ 5182550 w 5715000"/>
              <a:gd name="connsiteY49" fmla="*/ 3353040 h 6858000"/>
              <a:gd name="connsiteX50" fmla="*/ 5132320 w 5715000"/>
              <a:gd name="connsiteY50" fmla="*/ 3443456 h 6858000"/>
              <a:gd name="connsiteX51" fmla="*/ 5102180 w 5715000"/>
              <a:gd name="connsiteY51" fmla="*/ 3483641 h 6858000"/>
              <a:gd name="connsiteX52" fmla="*/ 5061995 w 5715000"/>
              <a:gd name="connsiteY52" fmla="*/ 3543917 h 6858000"/>
              <a:gd name="connsiteX53" fmla="*/ 5031857 w 5715000"/>
              <a:gd name="connsiteY53" fmla="*/ 3584102 h 6858000"/>
              <a:gd name="connsiteX54" fmla="*/ 4991672 w 5715000"/>
              <a:gd name="connsiteY54" fmla="*/ 3644380 h 6858000"/>
              <a:gd name="connsiteX55" fmla="*/ 4951487 w 5715000"/>
              <a:gd name="connsiteY55" fmla="*/ 3734797 h 6858000"/>
              <a:gd name="connsiteX56" fmla="*/ 4881162 w 5715000"/>
              <a:gd name="connsiteY56" fmla="*/ 3815167 h 6858000"/>
              <a:gd name="connsiteX57" fmla="*/ 4820884 w 5715000"/>
              <a:gd name="connsiteY57" fmla="*/ 3915630 h 6858000"/>
              <a:gd name="connsiteX58" fmla="*/ 4790748 w 5715000"/>
              <a:gd name="connsiteY58" fmla="*/ 4046229 h 6858000"/>
              <a:gd name="connsiteX59" fmla="*/ 4790748 w 5715000"/>
              <a:gd name="connsiteY59" fmla="*/ 4136647 h 6858000"/>
              <a:gd name="connsiteX60" fmla="*/ 4770654 w 5715000"/>
              <a:gd name="connsiteY60" fmla="*/ 4196924 h 6858000"/>
              <a:gd name="connsiteX61" fmla="*/ 4750563 w 5715000"/>
              <a:gd name="connsiteY61" fmla="*/ 4237109 h 6858000"/>
              <a:gd name="connsiteX62" fmla="*/ 4780699 w 5715000"/>
              <a:gd name="connsiteY62" fmla="*/ 4327525 h 6858000"/>
              <a:gd name="connsiteX63" fmla="*/ 4800792 w 5715000"/>
              <a:gd name="connsiteY63" fmla="*/ 4367710 h 6858000"/>
              <a:gd name="connsiteX64" fmla="*/ 4800792 w 5715000"/>
              <a:gd name="connsiteY64" fmla="*/ 4458126 h 6858000"/>
              <a:gd name="connsiteX65" fmla="*/ 4750563 w 5715000"/>
              <a:gd name="connsiteY65" fmla="*/ 4518405 h 6858000"/>
              <a:gd name="connsiteX66" fmla="*/ 4740514 w 5715000"/>
              <a:gd name="connsiteY66" fmla="*/ 4578681 h 6858000"/>
              <a:gd name="connsiteX67" fmla="*/ 4740514 w 5715000"/>
              <a:gd name="connsiteY67" fmla="*/ 4709280 h 6858000"/>
              <a:gd name="connsiteX68" fmla="*/ 4690285 w 5715000"/>
              <a:gd name="connsiteY68" fmla="*/ 4769559 h 6858000"/>
              <a:gd name="connsiteX69" fmla="*/ 4630008 w 5715000"/>
              <a:gd name="connsiteY69" fmla="*/ 4819790 h 6858000"/>
              <a:gd name="connsiteX70" fmla="*/ 4549638 w 5715000"/>
              <a:gd name="connsiteY70" fmla="*/ 4980531 h 6858000"/>
              <a:gd name="connsiteX71" fmla="*/ 4469267 w 5715000"/>
              <a:gd name="connsiteY71" fmla="*/ 5060901 h 6858000"/>
              <a:gd name="connsiteX72" fmla="*/ 4459220 w 5715000"/>
              <a:gd name="connsiteY72" fmla="*/ 5101086 h 6858000"/>
              <a:gd name="connsiteX73" fmla="*/ 4378850 w 5715000"/>
              <a:gd name="connsiteY73" fmla="*/ 5161362 h 6858000"/>
              <a:gd name="connsiteX74" fmla="*/ 4308527 w 5715000"/>
              <a:gd name="connsiteY74" fmla="*/ 5231686 h 6858000"/>
              <a:gd name="connsiteX75" fmla="*/ 4298481 w 5715000"/>
              <a:gd name="connsiteY75" fmla="*/ 5271870 h 6858000"/>
              <a:gd name="connsiteX76" fmla="*/ 4298481 w 5715000"/>
              <a:gd name="connsiteY76" fmla="*/ 5352240 h 6858000"/>
              <a:gd name="connsiteX77" fmla="*/ 4308527 w 5715000"/>
              <a:gd name="connsiteY77" fmla="*/ 5402473 h 6858000"/>
              <a:gd name="connsiteX78" fmla="*/ 4348712 w 5715000"/>
              <a:gd name="connsiteY78" fmla="*/ 5472795 h 6858000"/>
              <a:gd name="connsiteX79" fmla="*/ 4368806 w 5715000"/>
              <a:gd name="connsiteY79" fmla="*/ 5533073 h 6858000"/>
              <a:gd name="connsiteX80" fmla="*/ 4368806 w 5715000"/>
              <a:gd name="connsiteY80" fmla="*/ 5593349 h 6858000"/>
              <a:gd name="connsiteX81" fmla="*/ 4308527 w 5715000"/>
              <a:gd name="connsiteY81" fmla="*/ 5603398 h 6858000"/>
              <a:gd name="connsiteX82" fmla="*/ 4278387 w 5715000"/>
              <a:gd name="connsiteY82" fmla="*/ 5683768 h 6858000"/>
              <a:gd name="connsiteX83" fmla="*/ 4278387 w 5715000"/>
              <a:gd name="connsiteY83" fmla="*/ 5784229 h 6858000"/>
              <a:gd name="connsiteX84" fmla="*/ 4258296 w 5715000"/>
              <a:gd name="connsiteY84" fmla="*/ 5824416 h 6858000"/>
              <a:gd name="connsiteX85" fmla="*/ 4218111 w 5715000"/>
              <a:gd name="connsiteY85" fmla="*/ 5864601 h 6858000"/>
              <a:gd name="connsiteX86" fmla="*/ 4218111 w 5715000"/>
              <a:gd name="connsiteY86" fmla="*/ 5944970 h 6858000"/>
              <a:gd name="connsiteX87" fmla="*/ 4238202 w 5715000"/>
              <a:gd name="connsiteY87" fmla="*/ 6015292 h 6858000"/>
              <a:gd name="connsiteX88" fmla="*/ 4238202 w 5715000"/>
              <a:gd name="connsiteY88" fmla="*/ 6055476 h 6858000"/>
              <a:gd name="connsiteX89" fmla="*/ 4218111 w 5715000"/>
              <a:gd name="connsiteY89" fmla="*/ 6145895 h 6858000"/>
              <a:gd name="connsiteX90" fmla="*/ 4208066 w 5715000"/>
              <a:gd name="connsiteY90" fmla="*/ 6256402 h 6858000"/>
              <a:gd name="connsiteX91" fmla="*/ 4208066 w 5715000"/>
              <a:gd name="connsiteY91" fmla="*/ 6618066 h 6858000"/>
              <a:gd name="connsiteX92" fmla="*/ 4218111 w 5715000"/>
              <a:gd name="connsiteY92" fmla="*/ 6698436 h 6858000"/>
              <a:gd name="connsiteX93" fmla="*/ 4218111 w 5715000"/>
              <a:gd name="connsiteY93" fmla="*/ 6738621 h 6858000"/>
              <a:gd name="connsiteX94" fmla="*/ 4208066 w 5715000"/>
              <a:gd name="connsiteY94" fmla="*/ 6788854 h 6858000"/>
              <a:gd name="connsiteX95" fmla="*/ 4185016 w 5715000"/>
              <a:gd name="connsiteY95" fmla="*/ 6858000 h 6858000"/>
              <a:gd name="connsiteX96" fmla="*/ 0 w 5715000"/>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715000" h="6858000">
                <a:moveTo>
                  <a:pt x="0" y="0"/>
                </a:moveTo>
                <a:lnTo>
                  <a:pt x="5674106" y="0"/>
                </a:lnTo>
                <a:lnTo>
                  <a:pt x="5694908" y="27735"/>
                </a:lnTo>
                <a:cubicBezTo>
                  <a:pt x="5694908" y="27735"/>
                  <a:pt x="5694908" y="57875"/>
                  <a:pt x="5704953" y="88013"/>
                </a:cubicBezTo>
                <a:cubicBezTo>
                  <a:pt x="5715000" y="118153"/>
                  <a:pt x="5715000" y="118153"/>
                  <a:pt x="5715000" y="118153"/>
                </a:cubicBezTo>
                <a:lnTo>
                  <a:pt x="5704953" y="188474"/>
                </a:lnTo>
                <a:lnTo>
                  <a:pt x="5674815" y="248752"/>
                </a:lnTo>
                <a:lnTo>
                  <a:pt x="5644677" y="319077"/>
                </a:lnTo>
                <a:lnTo>
                  <a:pt x="5634630" y="389398"/>
                </a:lnTo>
                <a:lnTo>
                  <a:pt x="5634630" y="580278"/>
                </a:lnTo>
                <a:lnTo>
                  <a:pt x="5614538" y="660648"/>
                </a:lnTo>
                <a:lnTo>
                  <a:pt x="5614538" y="720926"/>
                </a:lnTo>
                <a:lnTo>
                  <a:pt x="5624583" y="811340"/>
                </a:lnTo>
                <a:lnTo>
                  <a:pt x="5634630" y="861574"/>
                </a:lnTo>
                <a:lnTo>
                  <a:pt x="5634630" y="972080"/>
                </a:lnTo>
                <a:lnTo>
                  <a:pt x="5644677" y="1012267"/>
                </a:lnTo>
                <a:lnTo>
                  <a:pt x="5644677" y="1072543"/>
                </a:lnTo>
                <a:lnTo>
                  <a:pt x="5664768" y="1112728"/>
                </a:lnTo>
                <a:lnTo>
                  <a:pt x="5684862" y="1193098"/>
                </a:lnTo>
                <a:lnTo>
                  <a:pt x="5694908" y="1253376"/>
                </a:lnTo>
                <a:lnTo>
                  <a:pt x="5694908" y="1313652"/>
                </a:lnTo>
                <a:lnTo>
                  <a:pt x="5674815" y="1404070"/>
                </a:lnTo>
                <a:lnTo>
                  <a:pt x="5664768" y="1464349"/>
                </a:lnTo>
                <a:lnTo>
                  <a:pt x="5624583" y="1494485"/>
                </a:lnTo>
                <a:lnTo>
                  <a:pt x="5614538" y="1534670"/>
                </a:lnTo>
                <a:lnTo>
                  <a:pt x="5564307" y="1625088"/>
                </a:lnTo>
                <a:lnTo>
                  <a:pt x="5554260" y="1665273"/>
                </a:lnTo>
                <a:lnTo>
                  <a:pt x="5554260" y="1896334"/>
                </a:lnTo>
                <a:lnTo>
                  <a:pt x="5564307" y="1956612"/>
                </a:lnTo>
                <a:lnTo>
                  <a:pt x="5564307" y="2006844"/>
                </a:lnTo>
                <a:lnTo>
                  <a:pt x="5574354" y="2117352"/>
                </a:lnTo>
                <a:lnTo>
                  <a:pt x="5574354" y="2217815"/>
                </a:lnTo>
                <a:lnTo>
                  <a:pt x="5554260" y="2298184"/>
                </a:lnTo>
                <a:lnTo>
                  <a:pt x="5514075" y="2328324"/>
                </a:lnTo>
                <a:lnTo>
                  <a:pt x="5504029" y="2368509"/>
                </a:lnTo>
                <a:lnTo>
                  <a:pt x="5453799" y="2418739"/>
                </a:lnTo>
                <a:lnTo>
                  <a:pt x="5443751" y="2458924"/>
                </a:lnTo>
                <a:lnTo>
                  <a:pt x="5433706" y="2509157"/>
                </a:lnTo>
                <a:lnTo>
                  <a:pt x="5433706" y="2559387"/>
                </a:lnTo>
                <a:lnTo>
                  <a:pt x="5423659" y="2599572"/>
                </a:lnTo>
                <a:lnTo>
                  <a:pt x="5423659" y="2639757"/>
                </a:lnTo>
                <a:lnTo>
                  <a:pt x="5403566" y="2750266"/>
                </a:lnTo>
                <a:lnTo>
                  <a:pt x="5393521" y="2860774"/>
                </a:lnTo>
                <a:lnTo>
                  <a:pt x="5373429" y="2961236"/>
                </a:lnTo>
                <a:lnTo>
                  <a:pt x="5353336" y="3001421"/>
                </a:lnTo>
                <a:lnTo>
                  <a:pt x="5333244" y="3081790"/>
                </a:lnTo>
                <a:lnTo>
                  <a:pt x="5293059" y="3101884"/>
                </a:lnTo>
                <a:lnTo>
                  <a:pt x="5222735" y="3192300"/>
                </a:lnTo>
                <a:lnTo>
                  <a:pt x="5192596" y="3262623"/>
                </a:lnTo>
                <a:lnTo>
                  <a:pt x="5182550" y="3353040"/>
                </a:lnTo>
                <a:lnTo>
                  <a:pt x="5132320" y="3443456"/>
                </a:lnTo>
                <a:lnTo>
                  <a:pt x="5102180" y="3483641"/>
                </a:lnTo>
                <a:lnTo>
                  <a:pt x="5061995" y="3543917"/>
                </a:lnTo>
                <a:lnTo>
                  <a:pt x="5031857" y="3584102"/>
                </a:lnTo>
                <a:cubicBezTo>
                  <a:pt x="5031857" y="3584102"/>
                  <a:pt x="5031857" y="3553966"/>
                  <a:pt x="4991672" y="3644380"/>
                </a:cubicBezTo>
                <a:cubicBezTo>
                  <a:pt x="4951487" y="3734797"/>
                  <a:pt x="4951487" y="3734797"/>
                  <a:pt x="4951487" y="3734797"/>
                </a:cubicBezTo>
                <a:lnTo>
                  <a:pt x="4881162" y="3815167"/>
                </a:lnTo>
                <a:lnTo>
                  <a:pt x="4820884" y="3915630"/>
                </a:lnTo>
                <a:lnTo>
                  <a:pt x="4790748" y="4046229"/>
                </a:lnTo>
                <a:lnTo>
                  <a:pt x="4790748" y="4136647"/>
                </a:lnTo>
                <a:lnTo>
                  <a:pt x="4770654" y="4196924"/>
                </a:lnTo>
                <a:cubicBezTo>
                  <a:pt x="4770654" y="4196924"/>
                  <a:pt x="4740514" y="4206969"/>
                  <a:pt x="4750563" y="4237109"/>
                </a:cubicBezTo>
                <a:cubicBezTo>
                  <a:pt x="4760608" y="4267247"/>
                  <a:pt x="4780699" y="4327525"/>
                  <a:pt x="4780699" y="4327525"/>
                </a:cubicBezTo>
                <a:lnTo>
                  <a:pt x="4800792" y="4367710"/>
                </a:lnTo>
                <a:lnTo>
                  <a:pt x="4800792" y="4458126"/>
                </a:lnTo>
                <a:lnTo>
                  <a:pt x="4750563" y="4518405"/>
                </a:lnTo>
                <a:lnTo>
                  <a:pt x="4740514" y="4578681"/>
                </a:lnTo>
                <a:lnTo>
                  <a:pt x="4740514" y="4709280"/>
                </a:lnTo>
                <a:lnTo>
                  <a:pt x="4690285" y="4769559"/>
                </a:lnTo>
                <a:lnTo>
                  <a:pt x="4630008" y="4819790"/>
                </a:lnTo>
                <a:lnTo>
                  <a:pt x="4549638" y="4980531"/>
                </a:lnTo>
                <a:lnTo>
                  <a:pt x="4469267" y="5060901"/>
                </a:lnTo>
                <a:lnTo>
                  <a:pt x="4459220" y="5101086"/>
                </a:lnTo>
                <a:lnTo>
                  <a:pt x="4378850" y="5161362"/>
                </a:lnTo>
                <a:lnTo>
                  <a:pt x="4308527" y="5231686"/>
                </a:lnTo>
                <a:lnTo>
                  <a:pt x="4298481" y="5271870"/>
                </a:lnTo>
                <a:lnTo>
                  <a:pt x="4298481" y="5352240"/>
                </a:lnTo>
                <a:lnTo>
                  <a:pt x="4308527" y="5402473"/>
                </a:lnTo>
                <a:lnTo>
                  <a:pt x="4348712" y="5472795"/>
                </a:lnTo>
                <a:lnTo>
                  <a:pt x="4368806" y="5533073"/>
                </a:lnTo>
                <a:lnTo>
                  <a:pt x="4368806" y="5593349"/>
                </a:lnTo>
                <a:lnTo>
                  <a:pt x="4308527" y="5603398"/>
                </a:lnTo>
                <a:lnTo>
                  <a:pt x="4278387" y="5683768"/>
                </a:lnTo>
                <a:lnTo>
                  <a:pt x="4278387" y="5784229"/>
                </a:lnTo>
                <a:lnTo>
                  <a:pt x="4258296" y="5824416"/>
                </a:lnTo>
                <a:lnTo>
                  <a:pt x="4218111" y="5864601"/>
                </a:lnTo>
                <a:lnTo>
                  <a:pt x="4218111" y="5944970"/>
                </a:lnTo>
                <a:lnTo>
                  <a:pt x="4238202" y="6015292"/>
                </a:lnTo>
                <a:lnTo>
                  <a:pt x="4238202" y="6055476"/>
                </a:lnTo>
                <a:lnTo>
                  <a:pt x="4218111" y="6145895"/>
                </a:lnTo>
                <a:lnTo>
                  <a:pt x="4208066" y="6256402"/>
                </a:lnTo>
                <a:lnTo>
                  <a:pt x="4208066" y="6618066"/>
                </a:lnTo>
                <a:lnTo>
                  <a:pt x="4218111" y="6698436"/>
                </a:lnTo>
                <a:lnTo>
                  <a:pt x="4218111" y="6738621"/>
                </a:lnTo>
                <a:lnTo>
                  <a:pt x="4208066" y="6788854"/>
                </a:lnTo>
                <a:lnTo>
                  <a:pt x="4185016" y="6858000"/>
                </a:lnTo>
                <a:lnTo>
                  <a:pt x="0" y="6858000"/>
                </a:lnTo>
                <a:close/>
              </a:path>
            </a:pathLst>
          </a:custGeom>
          <a:solidFill>
            <a:schemeClr val="bg1">
              <a:alpha val="30000"/>
            </a:schemeClr>
          </a:solidFill>
        </p:spPr>
        <p:txBody>
          <a:bodyPr wrap="square">
            <a:noAutofit/>
          </a:bodyPr>
          <a:lstStyle>
            <a:lvl1pPr>
              <a:defRPr lang="en-ID" sz="3600">
                <a:solidFill>
                  <a:schemeClr val="bg1"/>
                </a:solidFill>
              </a:defRPr>
            </a:lvl1pPr>
          </a:lstStyle>
          <a:p>
            <a:pPr marL="0" lvl="0" indent="0">
              <a:buNone/>
            </a:pPr>
            <a:endParaRPr lang="en-ID"/>
          </a:p>
        </p:txBody>
      </p:sp>
    </p:spTree>
    <p:extLst>
      <p:ext uri="{BB962C8B-B14F-4D97-AF65-F5344CB8AC3E}">
        <p14:creationId xmlns:p14="http://schemas.microsoft.com/office/powerpoint/2010/main" val="2286215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100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084C162-52F3-4411-9BBE-7232D06F481F}"/>
              </a:ext>
            </a:extLst>
          </p:cNvPr>
          <p:cNvSpPr>
            <a:spLocks noGrp="1"/>
          </p:cNvSpPr>
          <p:nvPr>
            <p:ph type="pic" sz="quarter" idx="10"/>
          </p:nvPr>
        </p:nvSpPr>
        <p:spPr>
          <a:xfrm>
            <a:off x="2630389" y="3330631"/>
            <a:ext cx="15996279" cy="5158715"/>
          </a:xfrm>
          <a:prstGeom prst="roundRect">
            <a:avLst>
              <a:gd name="adj" fmla="val 2722"/>
            </a:avLst>
          </a:prstGeom>
          <a:solidFill>
            <a:schemeClr val="bg1">
              <a:alpha val="30000"/>
            </a:schemeClr>
          </a:solidFill>
        </p:spPr>
        <p:txBody>
          <a:bodyPr wrap="square">
            <a:noAutofit/>
          </a:bodyPr>
          <a:lstStyle>
            <a:lvl1pPr>
              <a:defRPr lang="en-ID" sz="3600">
                <a:solidFill>
                  <a:schemeClr val="bg1"/>
                </a:solidFill>
              </a:defRPr>
            </a:lvl1pPr>
          </a:lstStyle>
          <a:p>
            <a:pPr marL="0" lvl="0" indent="0">
              <a:buNone/>
            </a:pPr>
            <a:endParaRPr lang="en-ID"/>
          </a:p>
        </p:txBody>
      </p:sp>
    </p:spTree>
    <p:extLst>
      <p:ext uri="{BB962C8B-B14F-4D97-AF65-F5344CB8AC3E}">
        <p14:creationId xmlns:p14="http://schemas.microsoft.com/office/powerpoint/2010/main" val="3825740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E4970EE-DB85-4A6F-89BE-CD660401F8FD}"/>
              </a:ext>
            </a:extLst>
          </p:cNvPr>
          <p:cNvSpPr>
            <a:spLocks noGrp="1"/>
          </p:cNvSpPr>
          <p:nvPr>
            <p:ph type="pic" sz="quarter" idx="10"/>
          </p:nvPr>
        </p:nvSpPr>
        <p:spPr>
          <a:xfrm>
            <a:off x="6502401" y="1504950"/>
            <a:ext cx="11142132" cy="7296150"/>
          </a:xfrm>
          <a:prstGeom prst="rect">
            <a:avLst/>
          </a:prstGeom>
          <a:noFill/>
        </p:spPr>
        <p:txBody>
          <a:bodyPr wrap="square">
            <a:noAutofit/>
          </a:bodyPr>
          <a:lstStyle>
            <a:lvl1pPr>
              <a:defRPr lang="en-ID" sz="2025">
                <a:solidFill>
                  <a:schemeClr val="bg1"/>
                </a:solidFill>
              </a:defRPr>
            </a:lvl1pPr>
          </a:lstStyle>
          <a:p>
            <a:pPr marL="0" lvl="0" indent="0">
              <a:buNone/>
            </a:pPr>
            <a:endParaRPr lang="en-ID"/>
          </a:p>
        </p:txBody>
      </p:sp>
    </p:spTree>
    <p:extLst>
      <p:ext uri="{BB962C8B-B14F-4D97-AF65-F5344CB8AC3E}">
        <p14:creationId xmlns:p14="http://schemas.microsoft.com/office/powerpoint/2010/main" val="274498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916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937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737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C8050AC-F16E-42A9-9589-C8825D758BFD}"/>
              </a:ext>
            </a:extLst>
          </p:cNvPr>
          <p:cNvSpPr>
            <a:spLocks noGrp="1"/>
          </p:cNvSpPr>
          <p:nvPr>
            <p:ph type="pic" sz="quarter" idx="11"/>
          </p:nvPr>
        </p:nvSpPr>
        <p:spPr>
          <a:xfrm>
            <a:off x="10821163" y="1343025"/>
            <a:ext cx="5929269" cy="4686300"/>
          </a:xfrm>
          <a:custGeom>
            <a:avLst/>
            <a:gdLst>
              <a:gd name="connsiteX0" fmla="*/ 0 w 3952846"/>
              <a:gd name="connsiteY0" fmla="*/ 0 h 2876550"/>
              <a:gd name="connsiteX1" fmla="*/ 3952846 w 3952846"/>
              <a:gd name="connsiteY1" fmla="*/ 0 h 2876550"/>
              <a:gd name="connsiteX2" fmla="*/ 3952846 w 3952846"/>
              <a:gd name="connsiteY2" fmla="*/ 2876550 h 2876550"/>
              <a:gd name="connsiteX3" fmla="*/ 0 w 3952846"/>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3952846" h="2876550">
                <a:moveTo>
                  <a:pt x="0" y="0"/>
                </a:moveTo>
                <a:lnTo>
                  <a:pt x="3952846" y="0"/>
                </a:lnTo>
                <a:lnTo>
                  <a:pt x="3952846" y="2876550"/>
                </a:lnTo>
                <a:lnTo>
                  <a:pt x="0" y="2876550"/>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
        <p:nvSpPr>
          <p:cNvPr id="6" name="Picture Placeholder 5">
            <a:extLst>
              <a:ext uri="{FF2B5EF4-FFF2-40B4-BE49-F238E27FC236}">
                <a16:creationId xmlns:a16="http://schemas.microsoft.com/office/drawing/2014/main" id="{A0E5B0F6-9BFF-4CA0-92C8-74767AA3BDB3}"/>
              </a:ext>
            </a:extLst>
          </p:cNvPr>
          <p:cNvSpPr>
            <a:spLocks noGrp="1"/>
          </p:cNvSpPr>
          <p:nvPr>
            <p:ph type="pic" sz="quarter" idx="10"/>
          </p:nvPr>
        </p:nvSpPr>
        <p:spPr>
          <a:xfrm>
            <a:off x="3214731" y="4314826"/>
            <a:ext cx="5929269" cy="4314825"/>
          </a:xfrm>
          <a:custGeom>
            <a:avLst/>
            <a:gdLst>
              <a:gd name="connsiteX0" fmla="*/ 0 w 3952846"/>
              <a:gd name="connsiteY0" fmla="*/ 0 h 2876550"/>
              <a:gd name="connsiteX1" fmla="*/ 3952846 w 3952846"/>
              <a:gd name="connsiteY1" fmla="*/ 0 h 2876550"/>
              <a:gd name="connsiteX2" fmla="*/ 3952846 w 3952846"/>
              <a:gd name="connsiteY2" fmla="*/ 2876550 h 2876550"/>
              <a:gd name="connsiteX3" fmla="*/ 0 w 3952846"/>
              <a:gd name="connsiteY3" fmla="*/ 2876550 h 2876550"/>
            </a:gdLst>
            <a:ahLst/>
            <a:cxnLst>
              <a:cxn ang="0">
                <a:pos x="connsiteX0" y="connsiteY0"/>
              </a:cxn>
              <a:cxn ang="0">
                <a:pos x="connsiteX1" y="connsiteY1"/>
              </a:cxn>
              <a:cxn ang="0">
                <a:pos x="connsiteX2" y="connsiteY2"/>
              </a:cxn>
              <a:cxn ang="0">
                <a:pos x="connsiteX3" y="connsiteY3"/>
              </a:cxn>
            </a:cxnLst>
            <a:rect l="l" t="t" r="r" b="b"/>
            <a:pathLst>
              <a:path w="3952846" h="2876550">
                <a:moveTo>
                  <a:pt x="0" y="0"/>
                </a:moveTo>
                <a:lnTo>
                  <a:pt x="3952846" y="0"/>
                </a:lnTo>
                <a:lnTo>
                  <a:pt x="3952846" y="2876550"/>
                </a:lnTo>
                <a:lnTo>
                  <a:pt x="0" y="2876550"/>
                </a:lnTo>
                <a:close/>
              </a:path>
            </a:pathLst>
          </a:custGeom>
          <a:solidFill>
            <a:schemeClr val="bg1">
              <a:alpha val="30000"/>
            </a:schemeClr>
          </a:solidFill>
        </p:spPr>
        <p:txBody>
          <a:bodyPr wrap="square">
            <a:noAutofit/>
          </a:bodyPr>
          <a:lstStyle>
            <a:lvl1pPr>
              <a:defRPr lang="en-US" sz="3600">
                <a:solidFill>
                  <a:schemeClr val="bg1"/>
                </a:solidFill>
              </a:defRPr>
            </a:lvl1pPr>
          </a:lstStyle>
          <a:p>
            <a:pPr marL="0" lvl="0" indent="0">
              <a:buNone/>
            </a:pPr>
            <a:endParaRPr lang="en-US"/>
          </a:p>
        </p:txBody>
      </p:sp>
    </p:spTree>
    <p:extLst>
      <p:ext uri="{BB962C8B-B14F-4D97-AF65-F5344CB8AC3E}">
        <p14:creationId xmlns:p14="http://schemas.microsoft.com/office/powerpoint/2010/main" val="2140186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161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59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276734"/>
      </p:ext>
    </p:extLst>
  </p:cSld>
  <p:clrMap bg1="lt1" tx1="dk1" bg2="lt2" tx2="dk2" accent1="accent1" accent2="accent2" accent3="accent3" accent4="accent4" accent5="accent5" accent6="accent6" hlink="hlink" folHlink="folHlink"/>
  <p:sldLayoutIdLst>
    <p:sldLayoutId id="2147483735" r:id="rId1"/>
    <p:sldLayoutId id="2147483650" r:id="rId2"/>
    <p:sldLayoutId id="2147483651" r:id="rId3"/>
    <p:sldLayoutId id="2147483659" r:id="rId4"/>
    <p:sldLayoutId id="2147483672" r:id="rId5"/>
    <p:sldLayoutId id="2147483661" r:id="rId6"/>
    <p:sldLayoutId id="2147483675" r:id="rId7"/>
    <p:sldLayoutId id="2147483688"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Lst>
  <p:txStyles>
    <p:titleStyle>
      <a:lvl1pPr algn="l" defTabSz="771571" rtl="0" eaLnBrk="1" latinLnBrk="0" hangingPunct="1">
        <a:lnSpc>
          <a:spcPct val="90000"/>
        </a:lnSpc>
        <a:spcBef>
          <a:spcPct val="0"/>
        </a:spcBef>
        <a:buNone/>
        <a:defRPr sz="3713" kern="1200">
          <a:solidFill>
            <a:schemeClr val="tx1"/>
          </a:solidFill>
          <a:latin typeface="+mj-lt"/>
          <a:ea typeface="+mj-ea"/>
          <a:cs typeface="+mj-cs"/>
        </a:defRPr>
      </a:lvl1pPr>
    </p:titleStyle>
    <p:bodyStyle>
      <a:lvl1pPr marL="192893" indent="-192893" algn="l" defTabSz="771571" rtl="0" eaLnBrk="1" latinLnBrk="0" hangingPunct="1">
        <a:lnSpc>
          <a:spcPct val="90000"/>
        </a:lnSpc>
        <a:spcBef>
          <a:spcPts val="844"/>
        </a:spcBef>
        <a:buFont typeface="Arial" panose="020B0604020202020204" pitchFamily="34" charset="0"/>
        <a:buChar char="•"/>
        <a:defRPr sz="2363" kern="1200">
          <a:solidFill>
            <a:schemeClr val="tx1"/>
          </a:solidFill>
          <a:latin typeface="+mn-lt"/>
          <a:ea typeface="+mn-ea"/>
          <a:cs typeface="+mn-cs"/>
        </a:defRPr>
      </a:lvl1pPr>
      <a:lvl2pPr marL="578678" indent="-192893" algn="l" defTabSz="771571" rtl="0" eaLnBrk="1" latinLnBrk="0" hangingPunct="1">
        <a:lnSpc>
          <a:spcPct val="90000"/>
        </a:lnSpc>
        <a:spcBef>
          <a:spcPts val="422"/>
        </a:spcBef>
        <a:buFont typeface="Arial" panose="020B0604020202020204" pitchFamily="34" charset="0"/>
        <a:buChar char="•"/>
        <a:defRPr sz="2025" kern="1200">
          <a:solidFill>
            <a:schemeClr val="tx1"/>
          </a:solidFill>
          <a:latin typeface="+mn-lt"/>
          <a:ea typeface="+mn-ea"/>
          <a:cs typeface="+mn-cs"/>
        </a:defRPr>
      </a:lvl2pPr>
      <a:lvl3pPr marL="964463" indent="-192893" algn="l" defTabSz="771571" rtl="0" eaLnBrk="1" latinLnBrk="0" hangingPunct="1">
        <a:lnSpc>
          <a:spcPct val="90000"/>
        </a:lnSpc>
        <a:spcBef>
          <a:spcPts val="422"/>
        </a:spcBef>
        <a:buFont typeface="Arial" panose="020B0604020202020204" pitchFamily="34" charset="0"/>
        <a:buChar char="•"/>
        <a:defRPr sz="1688" kern="1200">
          <a:solidFill>
            <a:schemeClr val="tx1"/>
          </a:solidFill>
          <a:latin typeface="+mn-lt"/>
          <a:ea typeface="+mn-ea"/>
          <a:cs typeface="+mn-cs"/>
        </a:defRPr>
      </a:lvl3pPr>
      <a:lvl4pPr marL="135024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4pPr>
      <a:lvl5pPr marL="1736034"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5pPr>
      <a:lvl6pPr marL="2121819"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6pPr>
      <a:lvl7pPr marL="2507605"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7pPr>
      <a:lvl8pPr marL="2893390"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8pPr>
      <a:lvl9pPr marL="3279176" indent="-192893" algn="l" defTabSz="771571" rtl="0" eaLnBrk="1" latinLnBrk="0" hangingPunct="1">
        <a:lnSpc>
          <a:spcPct val="90000"/>
        </a:lnSpc>
        <a:spcBef>
          <a:spcPts val="422"/>
        </a:spcBef>
        <a:buFont typeface="Arial" panose="020B0604020202020204" pitchFamily="34" charset="0"/>
        <a:buChar char="•"/>
        <a:defRPr sz="1519" kern="1200">
          <a:solidFill>
            <a:schemeClr val="tx1"/>
          </a:solidFill>
          <a:latin typeface="+mn-lt"/>
          <a:ea typeface="+mn-ea"/>
          <a:cs typeface="+mn-cs"/>
        </a:defRPr>
      </a:lvl9pPr>
    </p:bodyStyle>
    <p:otherStyle>
      <a:defPPr>
        <a:defRPr lang="en-US"/>
      </a:defPPr>
      <a:lvl1pPr marL="0" algn="l" defTabSz="771571" rtl="0" eaLnBrk="1" latinLnBrk="0" hangingPunct="1">
        <a:defRPr sz="1519" kern="1200">
          <a:solidFill>
            <a:schemeClr val="tx1"/>
          </a:solidFill>
          <a:latin typeface="+mn-lt"/>
          <a:ea typeface="+mn-ea"/>
          <a:cs typeface="+mn-cs"/>
        </a:defRPr>
      </a:lvl1pPr>
      <a:lvl2pPr marL="385785" algn="l" defTabSz="771571" rtl="0" eaLnBrk="1" latinLnBrk="0" hangingPunct="1">
        <a:defRPr sz="1519" kern="1200">
          <a:solidFill>
            <a:schemeClr val="tx1"/>
          </a:solidFill>
          <a:latin typeface="+mn-lt"/>
          <a:ea typeface="+mn-ea"/>
          <a:cs typeface="+mn-cs"/>
        </a:defRPr>
      </a:lvl2pPr>
      <a:lvl3pPr marL="771571" algn="l" defTabSz="771571" rtl="0" eaLnBrk="1" latinLnBrk="0" hangingPunct="1">
        <a:defRPr sz="1519" kern="1200">
          <a:solidFill>
            <a:schemeClr val="tx1"/>
          </a:solidFill>
          <a:latin typeface="+mn-lt"/>
          <a:ea typeface="+mn-ea"/>
          <a:cs typeface="+mn-cs"/>
        </a:defRPr>
      </a:lvl3pPr>
      <a:lvl4pPr marL="1157356" algn="l" defTabSz="771571" rtl="0" eaLnBrk="1" latinLnBrk="0" hangingPunct="1">
        <a:defRPr sz="1519" kern="1200">
          <a:solidFill>
            <a:schemeClr val="tx1"/>
          </a:solidFill>
          <a:latin typeface="+mn-lt"/>
          <a:ea typeface="+mn-ea"/>
          <a:cs typeface="+mn-cs"/>
        </a:defRPr>
      </a:lvl4pPr>
      <a:lvl5pPr marL="1543141" algn="l" defTabSz="771571" rtl="0" eaLnBrk="1" latinLnBrk="0" hangingPunct="1">
        <a:defRPr sz="1519" kern="1200">
          <a:solidFill>
            <a:schemeClr val="tx1"/>
          </a:solidFill>
          <a:latin typeface="+mn-lt"/>
          <a:ea typeface="+mn-ea"/>
          <a:cs typeface="+mn-cs"/>
        </a:defRPr>
      </a:lvl5pPr>
      <a:lvl6pPr marL="1928927" algn="l" defTabSz="771571" rtl="0" eaLnBrk="1" latinLnBrk="0" hangingPunct="1">
        <a:defRPr sz="1519" kern="1200">
          <a:solidFill>
            <a:schemeClr val="tx1"/>
          </a:solidFill>
          <a:latin typeface="+mn-lt"/>
          <a:ea typeface="+mn-ea"/>
          <a:cs typeface="+mn-cs"/>
        </a:defRPr>
      </a:lvl6pPr>
      <a:lvl7pPr marL="2314712" algn="l" defTabSz="771571" rtl="0" eaLnBrk="1" latinLnBrk="0" hangingPunct="1">
        <a:defRPr sz="1519" kern="1200">
          <a:solidFill>
            <a:schemeClr val="tx1"/>
          </a:solidFill>
          <a:latin typeface="+mn-lt"/>
          <a:ea typeface="+mn-ea"/>
          <a:cs typeface="+mn-cs"/>
        </a:defRPr>
      </a:lvl7pPr>
      <a:lvl8pPr marL="2700498" algn="l" defTabSz="771571" rtl="0" eaLnBrk="1" latinLnBrk="0" hangingPunct="1">
        <a:defRPr sz="1519" kern="1200">
          <a:solidFill>
            <a:schemeClr val="tx1"/>
          </a:solidFill>
          <a:latin typeface="+mn-lt"/>
          <a:ea typeface="+mn-ea"/>
          <a:cs typeface="+mn-cs"/>
        </a:defRPr>
      </a:lvl8pPr>
      <a:lvl9pPr marL="3086283" algn="l" defTabSz="771571" rtl="0" eaLnBrk="1" latinLnBrk="0" hangingPunct="1">
        <a:defRPr sz="151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682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5" Type="http://schemas.openxmlformats.org/officeDocument/2006/relationships/image" Target="../media/image2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5" Type="http://schemas.openxmlformats.org/officeDocument/2006/relationships/image" Target="../media/image3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5" Type="http://schemas.openxmlformats.org/officeDocument/2006/relationships/hyperlink" Target="https://www.ibm.com/docs/es/spss-modeler/saas?topic=dm-crisp-help-overview"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9.xml"/><Relationship Id="rId5" Type="http://schemas.openxmlformats.org/officeDocument/2006/relationships/image" Target="../media/image1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interior, vehículo militar, cuarto, foto&#10;&#10;Descripción generada automáticamente">
            <a:extLst>
              <a:ext uri="{FF2B5EF4-FFF2-40B4-BE49-F238E27FC236}">
                <a16:creationId xmlns:a16="http://schemas.microsoft.com/office/drawing/2014/main" id="{199D7FA5-6620-2872-66A2-545F90E5B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7999" cy="10317404"/>
          </a:xfrm>
          <a:prstGeom prst="rect">
            <a:avLst/>
          </a:prstGeom>
        </p:spPr>
      </p:pic>
      <p:sp>
        <p:nvSpPr>
          <p:cNvPr id="22" name="Freeform: Shape 21">
            <a:extLst>
              <a:ext uri="{FF2B5EF4-FFF2-40B4-BE49-F238E27FC236}">
                <a16:creationId xmlns:a16="http://schemas.microsoft.com/office/drawing/2014/main" id="{0747D482-A14C-4F60-8CB0-918D44DA16B4}"/>
              </a:ext>
            </a:extLst>
          </p:cNvPr>
          <p:cNvSpPr/>
          <p:nvPr/>
        </p:nvSpPr>
        <p:spPr>
          <a:xfrm rot="10572072">
            <a:off x="4806301" y="3170269"/>
            <a:ext cx="8766546" cy="4063450"/>
          </a:xfrm>
          <a:custGeom>
            <a:avLst/>
            <a:gdLst>
              <a:gd name="connsiteX0" fmla="*/ 1002792 w 1009650"/>
              <a:gd name="connsiteY0" fmla="*/ 564557 h 571500"/>
              <a:gd name="connsiteX1" fmla="*/ 1002792 w 1009650"/>
              <a:gd name="connsiteY1" fmla="*/ 25251 h 571500"/>
              <a:gd name="connsiteX2" fmla="*/ 999649 w 1009650"/>
              <a:gd name="connsiteY2" fmla="*/ 25251 h 571500"/>
              <a:gd name="connsiteX3" fmla="*/ 964120 w 1009650"/>
              <a:gd name="connsiteY3" fmla="*/ 20775 h 571500"/>
              <a:gd name="connsiteX4" fmla="*/ 924020 w 1009650"/>
              <a:gd name="connsiteY4" fmla="*/ 24204 h 571500"/>
              <a:gd name="connsiteX5" fmla="*/ 894588 w 1009650"/>
              <a:gd name="connsiteY5" fmla="*/ 27823 h 571500"/>
              <a:gd name="connsiteX6" fmla="*/ 864870 w 1009650"/>
              <a:gd name="connsiteY6" fmla="*/ 31062 h 571500"/>
              <a:gd name="connsiteX7" fmla="*/ 835057 w 1009650"/>
              <a:gd name="connsiteY7" fmla="*/ 31062 h 571500"/>
              <a:gd name="connsiteX8" fmla="*/ 805244 w 1009650"/>
              <a:gd name="connsiteY8" fmla="*/ 31062 h 571500"/>
              <a:gd name="connsiteX9" fmla="*/ 764762 w 1009650"/>
              <a:gd name="connsiteY9" fmla="*/ 23537 h 571500"/>
              <a:gd name="connsiteX10" fmla="*/ 740474 w 1009650"/>
              <a:gd name="connsiteY10" fmla="*/ 14012 h 571500"/>
              <a:gd name="connsiteX11" fmla="*/ 686181 w 1009650"/>
              <a:gd name="connsiteY11" fmla="*/ 13059 h 571500"/>
              <a:gd name="connsiteX12" fmla="*/ 631793 w 1009650"/>
              <a:gd name="connsiteY12" fmla="*/ 14202 h 571500"/>
              <a:gd name="connsiteX13" fmla="*/ 581215 w 1009650"/>
              <a:gd name="connsiteY13" fmla="*/ 17346 h 571500"/>
              <a:gd name="connsiteX14" fmla="*/ 532733 w 1009650"/>
              <a:gd name="connsiteY14" fmla="*/ 31062 h 571500"/>
              <a:gd name="connsiteX15" fmla="*/ 494633 w 1009650"/>
              <a:gd name="connsiteY15" fmla="*/ 34110 h 571500"/>
              <a:gd name="connsiteX16" fmla="*/ 480441 w 1009650"/>
              <a:gd name="connsiteY16" fmla="*/ 43635 h 571500"/>
              <a:gd name="connsiteX17" fmla="*/ 460438 w 1009650"/>
              <a:gd name="connsiteY17" fmla="*/ 53922 h 571500"/>
              <a:gd name="connsiteX18" fmla="*/ 437007 w 1009650"/>
              <a:gd name="connsiteY18" fmla="*/ 64875 h 571500"/>
              <a:gd name="connsiteX19" fmla="*/ 386810 w 1009650"/>
              <a:gd name="connsiteY19" fmla="*/ 64875 h 571500"/>
              <a:gd name="connsiteX20" fmla="*/ 345853 w 1009650"/>
              <a:gd name="connsiteY20" fmla="*/ 70781 h 571500"/>
              <a:gd name="connsiteX21" fmla="*/ 304705 w 1009650"/>
              <a:gd name="connsiteY21" fmla="*/ 74781 h 571500"/>
              <a:gd name="connsiteX22" fmla="*/ 286417 w 1009650"/>
              <a:gd name="connsiteY22" fmla="*/ 72019 h 571500"/>
              <a:gd name="connsiteX23" fmla="*/ 262890 w 1009650"/>
              <a:gd name="connsiteY23" fmla="*/ 71257 h 571500"/>
              <a:gd name="connsiteX24" fmla="*/ 224123 w 1009650"/>
              <a:gd name="connsiteY24" fmla="*/ 71257 h 571500"/>
              <a:gd name="connsiteX25" fmla="*/ 181546 w 1009650"/>
              <a:gd name="connsiteY25" fmla="*/ 67733 h 571500"/>
              <a:gd name="connsiteX26" fmla="*/ 158401 w 1009650"/>
              <a:gd name="connsiteY26" fmla="*/ 67733 h 571500"/>
              <a:gd name="connsiteX27" fmla="*/ 151447 w 1009650"/>
              <a:gd name="connsiteY27" fmla="*/ 58875 h 571500"/>
              <a:gd name="connsiteX28" fmla="*/ 113347 w 1009650"/>
              <a:gd name="connsiteY28" fmla="*/ 44682 h 571500"/>
              <a:gd name="connsiteX29" fmla="*/ 70009 w 1009650"/>
              <a:gd name="connsiteY29" fmla="*/ 43920 h 571500"/>
              <a:gd name="connsiteX30" fmla="*/ 27718 w 1009650"/>
              <a:gd name="connsiteY30" fmla="*/ 40206 h 571500"/>
              <a:gd name="connsiteX31" fmla="*/ 7144 w 1009650"/>
              <a:gd name="connsiteY31" fmla="*/ 37634 h 571500"/>
              <a:gd name="connsiteX32" fmla="*/ 7144 w 1009650"/>
              <a:gd name="connsiteY32" fmla="*/ 564557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650" h="571500">
                <a:moveTo>
                  <a:pt x="1002792" y="564557"/>
                </a:moveTo>
                <a:lnTo>
                  <a:pt x="1002792" y="25251"/>
                </a:lnTo>
                <a:cubicBezTo>
                  <a:pt x="1001747" y="25156"/>
                  <a:pt x="1000694" y="25156"/>
                  <a:pt x="999649" y="25251"/>
                </a:cubicBezTo>
                <a:cubicBezTo>
                  <a:pt x="988219" y="14583"/>
                  <a:pt x="976694" y="24108"/>
                  <a:pt x="964120" y="20775"/>
                </a:cubicBezTo>
                <a:cubicBezTo>
                  <a:pt x="950309" y="13059"/>
                  <a:pt x="938022" y="17346"/>
                  <a:pt x="924020" y="24204"/>
                </a:cubicBezTo>
                <a:cubicBezTo>
                  <a:pt x="913828" y="20584"/>
                  <a:pt x="904208" y="9726"/>
                  <a:pt x="894588" y="27823"/>
                </a:cubicBezTo>
                <a:cubicBezTo>
                  <a:pt x="885063" y="21346"/>
                  <a:pt x="875538" y="27823"/>
                  <a:pt x="864870" y="31062"/>
                </a:cubicBezTo>
                <a:cubicBezTo>
                  <a:pt x="854202" y="34300"/>
                  <a:pt x="845058" y="46587"/>
                  <a:pt x="835057" y="31062"/>
                </a:cubicBezTo>
                <a:cubicBezTo>
                  <a:pt x="825532" y="41920"/>
                  <a:pt x="815150" y="21537"/>
                  <a:pt x="805244" y="31062"/>
                </a:cubicBezTo>
                <a:cubicBezTo>
                  <a:pt x="789623" y="38110"/>
                  <a:pt x="778669" y="34110"/>
                  <a:pt x="764762" y="23537"/>
                </a:cubicBezTo>
                <a:cubicBezTo>
                  <a:pt x="756503" y="20795"/>
                  <a:pt x="748395" y="17615"/>
                  <a:pt x="740474" y="14012"/>
                </a:cubicBezTo>
                <a:cubicBezTo>
                  <a:pt x="722757" y="9821"/>
                  <a:pt x="704469" y="15441"/>
                  <a:pt x="686181" y="13059"/>
                </a:cubicBezTo>
                <a:cubicBezTo>
                  <a:pt x="667988" y="30681"/>
                  <a:pt x="649700" y="5630"/>
                  <a:pt x="631793" y="14202"/>
                </a:cubicBezTo>
                <a:cubicBezTo>
                  <a:pt x="615506" y="8392"/>
                  <a:pt x="596265" y="391"/>
                  <a:pt x="581215" y="17346"/>
                </a:cubicBezTo>
                <a:cubicBezTo>
                  <a:pt x="566166" y="34300"/>
                  <a:pt x="551021" y="31157"/>
                  <a:pt x="532733" y="31062"/>
                </a:cubicBezTo>
                <a:cubicBezTo>
                  <a:pt x="519970" y="41444"/>
                  <a:pt x="504920" y="32109"/>
                  <a:pt x="494633" y="34110"/>
                </a:cubicBezTo>
                <a:cubicBezTo>
                  <a:pt x="489775" y="27061"/>
                  <a:pt x="485108" y="38396"/>
                  <a:pt x="480441" y="43635"/>
                </a:cubicBezTo>
                <a:cubicBezTo>
                  <a:pt x="473869" y="48778"/>
                  <a:pt x="466915" y="46968"/>
                  <a:pt x="460438" y="53922"/>
                </a:cubicBezTo>
                <a:cubicBezTo>
                  <a:pt x="452438" y="43349"/>
                  <a:pt x="448056" y="58589"/>
                  <a:pt x="437007" y="64875"/>
                </a:cubicBezTo>
                <a:cubicBezTo>
                  <a:pt x="420529" y="65733"/>
                  <a:pt x="403288" y="64875"/>
                  <a:pt x="386810" y="64875"/>
                </a:cubicBezTo>
                <a:cubicBezTo>
                  <a:pt x="373094" y="63732"/>
                  <a:pt x="359569" y="76496"/>
                  <a:pt x="345853" y="70781"/>
                </a:cubicBezTo>
                <a:cubicBezTo>
                  <a:pt x="332232" y="70209"/>
                  <a:pt x="318611" y="64209"/>
                  <a:pt x="304705" y="74781"/>
                </a:cubicBezTo>
                <a:cubicBezTo>
                  <a:pt x="297656" y="83068"/>
                  <a:pt x="292894" y="84306"/>
                  <a:pt x="286417" y="72019"/>
                </a:cubicBezTo>
                <a:cubicBezTo>
                  <a:pt x="278511" y="83449"/>
                  <a:pt x="270891" y="79449"/>
                  <a:pt x="262890" y="71257"/>
                </a:cubicBezTo>
                <a:cubicBezTo>
                  <a:pt x="250603" y="61732"/>
                  <a:pt x="236029" y="57541"/>
                  <a:pt x="224123" y="71257"/>
                </a:cubicBezTo>
                <a:cubicBezTo>
                  <a:pt x="209455" y="66495"/>
                  <a:pt x="196596" y="77448"/>
                  <a:pt x="181546" y="67733"/>
                </a:cubicBezTo>
                <a:cubicBezTo>
                  <a:pt x="175546" y="71352"/>
                  <a:pt x="163640" y="65256"/>
                  <a:pt x="158401" y="67733"/>
                </a:cubicBezTo>
                <a:cubicBezTo>
                  <a:pt x="155162" y="72305"/>
                  <a:pt x="153352" y="44397"/>
                  <a:pt x="151447" y="58875"/>
                </a:cubicBezTo>
                <a:cubicBezTo>
                  <a:pt x="140970" y="53826"/>
                  <a:pt x="122872" y="39825"/>
                  <a:pt x="113347" y="44682"/>
                </a:cubicBezTo>
                <a:cubicBezTo>
                  <a:pt x="101346" y="33348"/>
                  <a:pt x="97822" y="40396"/>
                  <a:pt x="70009" y="43920"/>
                </a:cubicBezTo>
                <a:cubicBezTo>
                  <a:pt x="56959" y="40872"/>
                  <a:pt x="45339" y="31824"/>
                  <a:pt x="27718" y="40206"/>
                </a:cubicBezTo>
                <a:cubicBezTo>
                  <a:pt x="21477" y="36640"/>
                  <a:pt x="14070" y="35714"/>
                  <a:pt x="7144" y="37634"/>
                </a:cubicBezTo>
                <a:lnTo>
                  <a:pt x="7144" y="564557"/>
                </a:lnTo>
                <a:close/>
              </a:path>
            </a:pathLst>
          </a:custGeom>
          <a:noFill/>
          <a:ln w="9525" cap="flat">
            <a:noFill/>
            <a:prstDash val="solid"/>
            <a:miter/>
          </a:ln>
        </p:spPr>
        <p:txBody>
          <a:bodyPr rtlCol="0" anchor="ctr"/>
          <a:lstStyle/>
          <a:p>
            <a:endParaRPr lang="en-US" sz="2700"/>
          </a:p>
        </p:txBody>
      </p:sp>
      <p:cxnSp>
        <p:nvCxnSpPr>
          <p:cNvPr id="4" name="Straight Arrow Connector 83">
            <a:extLst>
              <a:ext uri="{FF2B5EF4-FFF2-40B4-BE49-F238E27FC236}">
                <a16:creationId xmlns:a16="http://schemas.microsoft.com/office/drawing/2014/main" id="{3676CAA1-3146-3562-D2DC-938DD6186E6D}"/>
              </a:ext>
            </a:extLst>
          </p:cNvPr>
          <p:cNvCxnSpPr>
            <a:cxnSpLocks/>
          </p:cNvCxnSpPr>
          <p:nvPr/>
        </p:nvCxnSpPr>
        <p:spPr>
          <a:xfrm flipV="1">
            <a:off x="1930934" y="1956934"/>
            <a:ext cx="0" cy="5850532"/>
          </a:xfrm>
          <a:prstGeom prst="straightConnector1">
            <a:avLst/>
          </a:prstGeom>
          <a:ln w="12700">
            <a:solidFill>
              <a:srgbClr val="3BAC5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45" name="Grupo 44">
            <a:extLst>
              <a:ext uri="{FF2B5EF4-FFF2-40B4-BE49-F238E27FC236}">
                <a16:creationId xmlns:a16="http://schemas.microsoft.com/office/drawing/2014/main" id="{C0A1E98F-D36E-58CB-DADC-A830F157F44E}"/>
              </a:ext>
            </a:extLst>
          </p:cNvPr>
          <p:cNvGrpSpPr/>
          <p:nvPr/>
        </p:nvGrpSpPr>
        <p:grpSpPr>
          <a:xfrm>
            <a:off x="2251637" y="3377019"/>
            <a:ext cx="12073246" cy="6264522"/>
            <a:chOff x="1455932" y="3636770"/>
            <a:chExt cx="12073246" cy="6264522"/>
          </a:xfrm>
        </p:grpSpPr>
        <p:sp>
          <p:nvSpPr>
            <p:cNvPr id="47" name="Rectangle 19">
              <a:extLst>
                <a:ext uri="{FF2B5EF4-FFF2-40B4-BE49-F238E27FC236}">
                  <a16:creationId xmlns:a16="http://schemas.microsoft.com/office/drawing/2014/main" id="{8AAE31B9-7487-13E4-9E1C-BFD44F610193}"/>
                </a:ext>
              </a:extLst>
            </p:cNvPr>
            <p:cNvSpPr/>
            <p:nvPr/>
          </p:nvSpPr>
          <p:spPr>
            <a:xfrm>
              <a:off x="1461840" y="3636770"/>
              <a:ext cx="9627796"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8000">
                  <a:ln w="6350">
                    <a:noFill/>
                  </a:ln>
                  <a:solidFill>
                    <a:schemeClr val="bg1"/>
                  </a:solidFill>
                  <a:latin typeface="Open Sans"/>
                  <a:ea typeface="Open Sans"/>
                  <a:cs typeface="Poppins Light"/>
                </a:rPr>
                <a:t>M</a:t>
              </a:r>
              <a:r>
                <a:rPr lang="en-US" sz="8000" err="1">
                  <a:ln w="6350">
                    <a:noFill/>
                  </a:ln>
                  <a:solidFill>
                    <a:schemeClr val="bg1"/>
                  </a:solidFill>
                  <a:latin typeface="Open Sans"/>
                  <a:ea typeface="Open Sans"/>
                  <a:cs typeface="Poppins Light"/>
                </a:rPr>
                <a:t>achine</a:t>
              </a:r>
              <a:r>
                <a:rPr lang="en-US" sz="8000">
                  <a:ln w="6350">
                    <a:noFill/>
                  </a:ln>
                  <a:solidFill>
                    <a:schemeClr val="bg1"/>
                  </a:solidFill>
                  <a:latin typeface="Open Sans"/>
                  <a:ea typeface="Open Sans"/>
                  <a:cs typeface="Poppins Light"/>
                </a:rPr>
                <a:t> Learning I</a:t>
              </a:r>
            </a:p>
          </p:txBody>
        </p:sp>
        <p:sp>
          <p:nvSpPr>
            <p:cNvPr id="49" name="Rectangle 19">
              <a:extLst>
                <a:ext uri="{FF2B5EF4-FFF2-40B4-BE49-F238E27FC236}">
                  <a16:creationId xmlns:a16="http://schemas.microsoft.com/office/drawing/2014/main" id="{AC5DAEC2-14A4-74FA-AB00-19A2C030C54D}"/>
                </a:ext>
              </a:extLst>
            </p:cNvPr>
            <p:cNvSpPr/>
            <p:nvPr/>
          </p:nvSpPr>
          <p:spPr>
            <a:xfrm>
              <a:off x="1455932" y="491749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8000">
                  <a:ln w="6350">
                    <a:noFill/>
                  </a:ln>
                  <a:solidFill>
                    <a:schemeClr val="bg1"/>
                  </a:solidFill>
                  <a:latin typeface="Open Sans"/>
                  <a:ea typeface="Open Sans"/>
                  <a:cs typeface="Poppins Light"/>
                </a:rPr>
                <a:t>Proyecto Final</a:t>
              </a:r>
              <a:endParaRPr lang="en-US" sz="8000">
                <a:ln w="6350">
                  <a:noFill/>
                </a:ln>
                <a:solidFill>
                  <a:schemeClr val="bg1"/>
                </a:solidFill>
                <a:latin typeface="Open Sans"/>
                <a:ea typeface="Open Sans"/>
                <a:cs typeface="Poppins Light"/>
              </a:endParaRPr>
            </a:p>
          </p:txBody>
        </p:sp>
        <p:sp>
          <p:nvSpPr>
            <p:cNvPr id="50" name="Rectangle 19">
              <a:extLst>
                <a:ext uri="{FF2B5EF4-FFF2-40B4-BE49-F238E27FC236}">
                  <a16:creationId xmlns:a16="http://schemas.microsoft.com/office/drawing/2014/main" id="{C23D90F4-287D-7770-FD88-630758677BEE}"/>
                </a:ext>
              </a:extLst>
            </p:cNvPr>
            <p:cNvSpPr/>
            <p:nvPr/>
          </p:nvSpPr>
          <p:spPr>
            <a:xfrm>
              <a:off x="1455933" y="5969878"/>
              <a:ext cx="8775582" cy="39314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r>
                <a:rPr lang="es-CO" sz="5400">
                  <a:ln w="6350">
                    <a:noFill/>
                  </a:ln>
                  <a:solidFill>
                    <a:srgbClr val="3BAC52"/>
                  </a:solidFill>
                  <a:latin typeface="Mikro Bold"/>
                  <a:cs typeface="Poppins Light"/>
                </a:rPr>
                <a:t>I</a:t>
              </a:r>
              <a:r>
                <a:rPr lang="en-US" sz="5400" err="1">
                  <a:ln w="6350">
                    <a:noFill/>
                  </a:ln>
                  <a:solidFill>
                    <a:srgbClr val="3BAC52"/>
                  </a:solidFill>
                  <a:latin typeface="Mikro Bold"/>
                  <a:ea typeface="Open Sans"/>
                  <a:cs typeface="Poppins Light"/>
                </a:rPr>
                <a:t>ntegrantes</a:t>
              </a:r>
              <a:endParaRPr lang="en-US" sz="5400">
                <a:ln w="6350">
                  <a:noFill/>
                </a:ln>
                <a:solidFill>
                  <a:srgbClr val="3BAC52"/>
                </a:solidFill>
                <a:latin typeface="Mikro Bold"/>
                <a:ea typeface="Open Sans"/>
                <a:cs typeface="Poppins Light"/>
              </a:endParaRPr>
            </a:p>
            <a:p>
              <a:r>
                <a:rPr lang="en-US" sz="5400">
                  <a:ln w="6350">
                    <a:noFill/>
                  </a:ln>
                  <a:solidFill>
                    <a:srgbClr val="3BAC52"/>
                  </a:solidFill>
                  <a:latin typeface="Mikro Bold"/>
                  <a:cs typeface="Poppins Light"/>
                </a:rPr>
                <a:t>Juan Sebastián </a:t>
              </a:r>
              <a:r>
                <a:rPr lang="en-US" sz="5400" err="1">
                  <a:ln w="6350">
                    <a:noFill/>
                  </a:ln>
                  <a:solidFill>
                    <a:srgbClr val="3BAC52"/>
                  </a:solidFill>
                  <a:latin typeface="Mikro Bold"/>
                  <a:cs typeface="Poppins Light"/>
                </a:rPr>
                <a:t>Ballén</a:t>
              </a:r>
              <a:endParaRPr lang="en-US" sz="5400">
                <a:ln w="6350">
                  <a:noFill/>
                </a:ln>
                <a:solidFill>
                  <a:srgbClr val="3BAC52"/>
                </a:solidFill>
                <a:latin typeface="Mikro Bold" panose="00000800000000000000" pitchFamily="50" charset="0"/>
                <a:cs typeface="Poppins Light" panose="00000400000000000000" pitchFamily="2" charset="0"/>
              </a:endParaRPr>
            </a:p>
            <a:p>
              <a:r>
                <a:rPr lang="en-US" sz="5400">
                  <a:ln w="6350">
                    <a:noFill/>
                  </a:ln>
                  <a:solidFill>
                    <a:srgbClr val="3BAC52"/>
                  </a:solidFill>
                  <a:latin typeface="Mikro Bold"/>
                  <a:cs typeface="Poppins Light"/>
                </a:rPr>
                <a:t>Alexander Rozo</a:t>
              </a:r>
              <a:endParaRPr lang="en-US" sz="5400">
                <a:ln w="6350">
                  <a:noFill/>
                </a:ln>
                <a:solidFill>
                  <a:srgbClr val="3BAC52"/>
                </a:solidFill>
                <a:latin typeface="Mikro Bold" panose="00000800000000000000" pitchFamily="50" charset="0"/>
                <a:cs typeface="Poppins Light" panose="00000400000000000000" pitchFamily="2" charset="0"/>
              </a:endParaRPr>
            </a:p>
            <a:p>
              <a:r>
                <a:rPr lang="en-US" sz="5400">
                  <a:ln w="6350">
                    <a:noFill/>
                  </a:ln>
                  <a:solidFill>
                    <a:srgbClr val="3BAC52"/>
                  </a:solidFill>
                  <a:latin typeface="Mikro Bold"/>
                  <a:cs typeface="Poppins Light"/>
                </a:rPr>
                <a:t>Liany Villa</a:t>
              </a:r>
            </a:p>
          </p:txBody>
        </p:sp>
      </p:grpSp>
      <p:pic>
        <p:nvPicPr>
          <p:cNvPr id="1024" name="Imagen 1023" descr="Interfaz de usuario gráfica, Aplicación&#10;&#10;Descripción generada automáticamente">
            <a:extLst>
              <a:ext uri="{FF2B5EF4-FFF2-40B4-BE49-F238E27FC236}">
                <a16:creationId xmlns:a16="http://schemas.microsoft.com/office/drawing/2014/main" id="{62A79F84-D87E-E299-EBB6-393F67CD8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28" name="Imagen 27" descr="Forma, Flecha&#10;&#10;Descripción generada automáticamente">
            <a:extLst>
              <a:ext uri="{FF2B5EF4-FFF2-40B4-BE49-F238E27FC236}">
                <a16:creationId xmlns:a16="http://schemas.microsoft.com/office/drawing/2014/main" id="{A05F7B45-5A96-39AC-1B1A-69ED4D8B1321}"/>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Tree>
    <p:extLst>
      <p:ext uri="{BB962C8B-B14F-4D97-AF65-F5344CB8AC3E}">
        <p14:creationId xmlns:p14="http://schemas.microsoft.com/office/powerpoint/2010/main" val="214410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4" name="Rectangle 19">
            <a:extLst>
              <a:ext uri="{FF2B5EF4-FFF2-40B4-BE49-F238E27FC236}">
                <a16:creationId xmlns:a16="http://schemas.microsoft.com/office/drawing/2014/main" id="{162BFCEB-3684-1E11-E93B-9A6A95D8349F}"/>
              </a:ext>
            </a:extLst>
          </p:cNvPr>
          <p:cNvSpPr/>
          <p:nvPr/>
        </p:nvSpPr>
        <p:spPr>
          <a:xfrm>
            <a:off x="726568" y="546380"/>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4800">
                <a:ln w="6350">
                  <a:noFill/>
                </a:ln>
                <a:solidFill>
                  <a:srgbClr val="000000"/>
                </a:solidFill>
                <a:latin typeface="Mikro Bold"/>
                <a:cs typeface="Poppins Light"/>
              </a:rPr>
              <a:t>Preprocesamiento de datos</a:t>
            </a:r>
            <a:endParaRPr lang="en-US"/>
          </a:p>
        </p:txBody>
      </p:sp>
      <p:pic>
        <p:nvPicPr>
          <p:cNvPr id="3" name="Picture 2" descr="A close-up of a word&#10;&#10;Description automatically generated">
            <a:extLst>
              <a:ext uri="{FF2B5EF4-FFF2-40B4-BE49-F238E27FC236}">
                <a16:creationId xmlns:a16="http://schemas.microsoft.com/office/drawing/2014/main" id="{35B6AF0E-8A08-1D2B-4CE4-87F6719213F0}"/>
              </a:ext>
            </a:extLst>
          </p:cNvPr>
          <p:cNvPicPr>
            <a:picLocks noChangeAspect="1"/>
          </p:cNvPicPr>
          <p:nvPr/>
        </p:nvPicPr>
        <p:blipFill>
          <a:blip r:embed="rId5"/>
          <a:stretch>
            <a:fillRect/>
          </a:stretch>
        </p:blipFill>
        <p:spPr>
          <a:xfrm>
            <a:off x="694764" y="2540373"/>
            <a:ext cx="13267764" cy="718297"/>
          </a:xfrm>
          <a:prstGeom prst="rect">
            <a:avLst/>
          </a:prstGeom>
        </p:spPr>
      </p:pic>
      <p:sp>
        <p:nvSpPr>
          <p:cNvPr id="9" name="Rectangle 19">
            <a:extLst>
              <a:ext uri="{FF2B5EF4-FFF2-40B4-BE49-F238E27FC236}">
                <a16:creationId xmlns:a16="http://schemas.microsoft.com/office/drawing/2014/main" id="{C6D2AA99-4DF1-D7EC-5428-BAB6BE58BB99}"/>
              </a:ext>
            </a:extLst>
          </p:cNvPr>
          <p:cNvSpPr/>
          <p:nvPr/>
        </p:nvSpPr>
        <p:spPr>
          <a:xfrm>
            <a:off x="692950" y="1504483"/>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2800">
                <a:ln w="6350">
                  <a:noFill/>
                </a:ln>
                <a:solidFill>
                  <a:srgbClr val="000000"/>
                </a:solidFill>
                <a:latin typeface="Mikro Bold"/>
                <a:cs typeface="Poppins Light"/>
              </a:rPr>
              <a:t>Eliminar variables que no aportan al modelo</a:t>
            </a:r>
          </a:p>
        </p:txBody>
      </p:sp>
      <p:pic>
        <p:nvPicPr>
          <p:cNvPr id="10" name="Picture 9" descr="A screen shot of a computer code&#10;&#10;Description automatically generated">
            <a:extLst>
              <a:ext uri="{FF2B5EF4-FFF2-40B4-BE49-F238E27FC236}">
                <a16:creationId xmlns:a16="http://schemas.microsoft.com/office/drawing/2014/main" id="{F2B5FE98-E7F7-FD44-16A8-4ED4C040E736}"/>
              </a:ext>
            </a:extLst>
          </p:cNvPr>
          <p:cNvPicPr>
            <a:picLocks noChangeAspect="1"/>
          </p:cNvPicPr>
          <p:nvPr/>
        </p:nvPicPr>
        <p:blipFill>
          <a:blip r:embed="rId6"/>
          <a:stretch>
            <a:fillRect/>
          </a:stretch>
        </p:blipFill>
        <p:spPr>
          <a:xfrm>
            <a:off x="721940" y="4738407"/>
            <a:ext cx="6943724" cy="1835523"/>
          </a:xfrm>
          <a:prstGeom prst="rect">
            <a:avLst/>
          </a:prstGeom>
        </p:spPr>
      </p:pic>
      <p:sp>
        <p:nvSpPr>
          <p:cNvPr id="13" name="Rectangle 19">
            <a:extLst>
              <a:ext uri="{FF2B5EF4-FFF2-40B4-BE49-F238E27FC236}">
                <a16:creationId xmlns:a16="http://schemas.microsoft.com/office/drawing/2014/main" id="{4054CCAC-90F5-5766-E88E-097D89A6EDF6}"/>
              </a:ext>
            </a:extLst>
          </p:cNvPr>
          <p:cNvSpPr/>
          <p:nvPr/>
        </p:nvSpPr>
        <p:spPr>
          <a:xfrm>
            <a:off x="726568" y="3689630"/>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2800">
                <a:ln w="6350">
                  <a:noFill/>
                </a:ln>
                <a:solidFill>
                  <a:srgbClr val="000000"/>
                </a:solidFill>
                <a:latin typeface="Mikro Bold"/>
                <a:cs typeface="Poppins Light"/>
              </a:rPr>
              <a:t>Codificaciones variables independientes</a:t>
            </a:r>
          </a:p>
        </p:txBody>
      </p:sp>
    </p:spTree>
    <p:extLst>
      <p:ext uri="{BB962C8B-B14F-4D97-AF65-F5344CB8AC3E}">
        <p14:creationId xmlns:p14="http://schemas.microsoft.com/office/powerpoint/2010/main" val="1511028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9" name="Rectangle 19">
            <a:extLst>
              <a:ext uri="{FF2B5EF4-FFF2-40B4-BE49-F238E27FC236}">
                <a16:creationId xmlns:a16="http://schemas.microsoft.com/office/drawing/2014/main" id="{C6D2AA99-4DF1-D7EC-5428-BAB6BE58BB99}"/>
              </a:ext>
            </a:extLst>
          </p:cNvPr>
          <p:cNvSpPr/>
          <p:nvPr/>
        </p:nvSpPr>
        <p:spPr>
          <a:xfrm>
            <a:off x="625715" y="311056"/>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2800">
                <a:ln w="6350">
                  <a:noFill/>
                </a:ln>
                <a:solidFill>
                  <a:srgbClr val="000000"/>
                </a:solidFill>
                <a:latin typeface="Mikro Bold"/>
                <a:cs typeface="Poppins Light"/>
              </a:rPr>
              <a:t>Datos atípicos</a:t>
            </a:r>
          </a:p>
        </p:txBody>
      </p:sp>
      <p:pic>
        <p:nvPicPr>
          <p:cNvPr id="2" name="Picture 1" descr="A group of blue and white graphs&#10;&#10;Description automatically generated">
            <a:extLst>
              <a:ext uri="{FF2B5EF4-FFF2-40B4-BE49-F238E27FC236}">
                <a16:creationId xmlns:a16="http://schemas.microsoft.com/office/drawing/2014/main" id="{C572EE5B-73E5-10CE-251B-5E5664868C5F}"/>
              </a:ext>
            </a:extLst>
          </p:cNvPr>
          <p:cNvPicPr>
            <a:picLocks noChangeAspect="1"/>
          </p:cNvPicPr>
          <p:nvPr/>
        </p:nvPicPr>
        <p:blipFill>
          <a:blip r:embed="rId5"/>
          <a:stretch>
            <a:fillRect/>
          </a:stretch>
        </p:blipFill>
        <p:spPr>
          <a:xfrm>
            <a:off x="1199309" y="1361235"/>
            <a:ext cx="7753910" cy="3765736"/>
          </a:xfrm>
          <a:prstGeom prst="rect">
            <a:avLst/>
          </a:prstGeom>
        </p:spPr>
      </p:pic>
      <p:pic>
        <p:nvPicPr>
          <p:cNvPr id="6" name="Picture 5" descr="A group of blue and white graphs&#10;&#10;Description automatically generated">
            <a:extLst>
              <a:ext uri="{FF2B5EF4-FFF2-40B4-BE49-F238E27FC236}">
                <a16:creationId xmlns:a16="http://schemas.microsoft.com/office/drawing/2014/main" id="{8B0072CC-D438-0258-21BA-BF095AC73C71}"/>
              </a:ext>
            </a:extLst>
          </p:cNvPr>
          <p:cNvPicPr>
            <a:picLocks noChangeAspect="1"/>
          </p:cNvPicPr>
          <p:nvPr/>
        </p:nvPicPr>
        <p:blipFill>
          <a:blip r:embed="rId6"/>
          <a:stretch>
            <a:fillRect/>
          </a:stretch>
        </p:blipFill>
        <p:spPr>
          <a:xfrm>
            <a:off x="1198188" y="5875804"/>
            <a:ext cx="7756151" cy="3779744"/>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B17BD317-5053-C756-6A45-9E101EA84146}"/>
              </a:ext>
            </a:extLst>
          </p:cNvPr>
          <p:cNvPicPr>
            <a:picLocks noChangeAspect="1"/>
          </p:cNvPicPr>
          <p:nvPr/>
        </p:nvPicPr>
        <p:blipFill>
          <a:blip r:embed="rId7"/>
          <a:stretch>
            <a:fillRect/>
          </a:stretch>
        </p:blipFill>
        <p:spPr>
          <a:xfrm>
            <a:off x="9965950" y="1946182"/>
            <a:ext cx="7416052" cy="3217769"/>
          </a:xfrm>
          <a:prstGeom prst="rect">
            <a:avLst/>
          </a:prstGeom>
        </p:spPr>
      </p:pic>
      <p:sp>
        <p:nvSpPr>
          <p:cNvPr id="12" name="Rectangle 19">
            <a:extLst>
              <a:ext uri="{FF2B5EF4-FFF2-40B4-BE49-F238E27FC236}">
                <a16:creationId xmlns:a16="http://schemas.microsoft.com/office/drawing/2014/main" id="{11F66276-F077-BB6B-C3DE-18A5C97D1122}"/>
              </a:ext>
            </a:extLst>
          </p:cNvPr>
          <p:cNvSpPr/>
          <p:nvPr/>
        </p:nvSpPr>
        <p:spPr>
          <a:xfrm rot="16200000">
            <a:off x="-13020" y="2344923"/>
            <a:ext cx="136602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2800">
                <a:ln w="6350">
                  <a:noFill/>
                </a:ln>
                <a:solidFill>
                  <a:srgbClr val="000000"/>
                </a:solidFill>
                <a:latin typeface="Mikro Bold"/>
                <a:cs typeface="Poppins Light"/>
              </a:rPr>
              <a:t>Antes</a:t>
            </a:r>
          </a:p>
        </p:txBody>
      </p:sp>
      <p:sp>
        <p:nvSpPr>
          <p:cNvPr id="14" name="Rectangle 19">
            <a:extLst>
              <a:ext uri="{FF2B5EF4-FFF2-40B4-BE49-F238E27FC236}">
                <a16:creationId xmlns:a16="http://schemas.microsoft.com/office/drawing/2014/main" id="{12E001E6-917F-FB90-3C5E-30855EB6D6F6}"/>
              </a:ext>
            </a:extLst>
          </p:cNvPr>
          <p:cNvSpPr/>
          <p:nvPr/>
        </p:nvSpPr>
        <p:spPr>
          <a:xfrm rot="16200000">
            <a:off x="-55041" y="7059798"/>
            <a:ext cx="1483687" cy="1018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2800">
                <a:ln w="6350">
                  <a:noFill/>
                </a:ln>
                <a:solidFill>
                  <a:srgbClr val="000000"/>
                </a:solidFill>
                <a:latin typeface="Mikro Bold"/>
                <a:cs typeface="Poppins Light"/>
              </a:rPr>
              <a:t>Después</a:t>
            </a:r>
            <a:endParaRPr lang="en-US" err="1"/>
          </a:p>
        </p:txBody>
      </p:sp>
      <p:sp>
        <p:nvSpPr>
          <p:cNvPr id="16" name="TextBox 15">
            <a:extLst>
              <a:ext uri="{FF2B5EF4-FFF2-40B4-BE49-F238E27FC236}">
                <a16:creationId xmlns:a16="http://schemas.microsoft.com/office/drawing/2014/main" id="{43011568-B0B5-E4B8-8D07-61DB57ED78F5}"/>
              </a:ext>
            </a:extLst>
          </p:cNvPr>
          <p:cNvSpPr txBox="1"/>
          <p:nvPr/>
        </p:nvSpPr>
        <p:spPr>
          <a:xfrm>
            <a:off x="9785718" y="5862577"/>
            <a:ext cx="4540743" cy="3416320"/>
          </a:xfrm>
          <a:prstGeom prst="rect">
            <a:avLst/>
          </a:prstGeom>
          <a:noFill/>
        </p:spPr>
        <p:txBody>
          <a:bodyPr wrap="square" lIns="91440" tIns="45720" rIns="91440" bIns="45720" anchor="t">
            <a:spAutoFit/>
          </a:bodyPr>
          <a:lstStyle/>
          <a:p>
            <a:pPr algn="just"/>
            <a:r>
              <a:rPr lang="es-ES">
                <a:ea typeface="+mn-lt"/>
                <a:cs typeface="+mn-lt"/>
              </a:rPr>
              <a:t>Usar un Z-score de ±3 en este análisis permite reducir los valores extremadamente atípicos sin </a:t>
            </a:r>
            <a:r>
              <a:rPr lang="es-ES">
                <a:solidFill>
                  <a:srgbClr val="000000"/>
                </a:solidFill>
                <a:ea typeface="+mn-lt"/>
                <a:cs typeface="+mn-lt"/>
              </a:rPr>
              <a:t>eliminar demasiados datos relevantes</a:t>
            </a:r>
            <a:r>
              <a:rPr lang="es-ES">
                <a:ea typeface="+mn-lt"/>
                <a:cs typeface="+mn-lt"/>
              </a:rPr>
              <a:t>, especialmente en </a:t>
            </a:r>
            <a:r>
              <a:rPr lang="es-ES">
                <a:solidFill>
                  <a:srgbClr val="000000"/>
                </a:solidFill>
                <a:ea typeface="+mn-lt"/>
                <a:cs typeface="+mn-lt"/>
              </a:rPr>
              <a:t>variables con alta dispersión como "</a:t>
            </a:r>
            <a:r>
              <a:rPr lang="es-ES">
                <a:ea typeface="+mn-lt"/>
                <a:cs typeface="+mn-lt"/>
              </a:rPr>
              <a:t>Consumo" y "Unidades". Este umbral es suficientemente estricto para filtrar valores que están muy alejados de la media, pero lo suficientemente amplio para conservar variaciones que podrían ser significativas y naturales en el contexto de los datos.</a:t>
            </a:r>
            <a:endParaRPr lang="en-US">
              <a:ea typeface="+mn-lt"/>
              <a:cs typeface="+mn-lt"/>
            </a:endParaRPr>
          </a:p>
        </p:txBody>
      </p:sp>
      <p:cxnSp>
        <p:nvCxnSpPr>
          <p:cNvPr id="17" name="Straight Arrow Connector 16">
            <a:extLst>
              <a:ext uri="{FF2B5EF4-FFF2-40B4-BE49-F238E27FC236}">
                <a16:creationId xmlns:a16="http://schemas.microsoft.com/office/drawing/2014/main" id="{AC644F99-3FFF-8008-0299-19273E336502}"/>
              </a:ext>
            </a:extLst>
          </p:cNvPr>
          <p:cNvCxnSpPr/>
          <p:nvPr/>
        </p:nvCxnSpPr>
        <p:spPr>
          <a:xfrm>
            <a:off x="9375962" y="316007"/>
            <a:ext cx="6723" cy="9503707"/>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271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14" name="Rectangle 19">
            <a:extLst>
              <a:ext uri="{FF2B5EF4-FFF2-40B4-BE49-F238E27FC236}">
                <a16:creationId xmlns:a16="http://schemas.microsoft.com/office/drawing/2014/main" id="{D45887F6-82C7-7AEC-15E2-1306FD3F92AA}"/>
              </a:ext>
            </a:extLst>
          </p:cNvPr>
          <p:cNvSpPr/>
          <p:nvPr/>
        </p:nvSpPr>
        <p:spPr>
          <a:xfrm>
            <a:off x="760186" y="714469"/>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3600">
                <a:ln w="6350">
                  <a:noFill/>
                </a:ln>
                <a:solidFill>
                  <a:srgbClr val="000000"/>
                </a:solidFill>
                <a:latin typeface="Mikro Bold"/>
                <a:cs typeface="Poppins Light"/>
              </a:rPr>
              <a:t>CORRELACIONES</a:t>
            </a:r>
            <a:endParaRPr lang="en-US" sz="3600" err="1"/>
          </a:p>
        </p:txBody>
      </p:sp>
      <p:sp>
        <p:nvSpPr>
          <p:cNvPr id="16" name="TextBox 15">
            <a:extLst>
              <a:ext uri="{FF2B5EF4-FFF2-40B4-BE49-F238E27FC236}">
                <a16:creationId xmlns:a16="http://schemas.microsoft.com/office/drawing/2014/main" id="{82AB2177-76FD-9072-249F-4790DD99A029}"/>
              </a:ext>
            </a:extLst>
          </p:cNvPr>
          <p:cNvSpPr txBox="1"/>
          <p:nvPr/>
        </p:nvSpPr>
        <p:spPr>
          <a:xfrm>
            <a:off x="759380" y="7375371"/>
            <a:ext cx="13483036" cy="2308324"/>
          </a:xfrm>
          <a:prstGeom prst="rect">
            <a:avLst/>
          </a:prstGeom>
          <a:noFill/>
        </p:spPr>
        <p:txBody>
          <a:bodyPr wrap="square" lIns="91440" tIns="45720" rIns="91440" bIns="45720" anchor="t">
            <a:spAutoFit/>
          </a:bodyPr>
          <a:lstStyle/>
          <a:p>
            <a:pPr algn="just"/>
            <a:r>
              <a:rPr lang="es-ES" b="1">
                <a:solidFill>
                  <a:srgbClr val="000000"/>
                </a:solidFill>
                <a:latin typeface="IBM Plex Sans"/>
              </a:rPr>
              <a:t>Correlación</a:t>
            </a:r>
            <a:r>
              <a:rPr lang="es-ES" b="1">
                <a:latin typeface="IBM Plex Sans"/>
              </a:rPr>
              <a:t> de Pearson:</a:t>
            </a:r>
            <a:r>
              <a:rPr lang="es-ES">
                <a:latin typeface="IBM Plex Sans"/>
              </a:rPr>
              <a:t> Mide la relación lineal entre dos variables continuas, asumiendo una distribución normal, y sus valores oscilan entre -1 y 1.</a:t>
            </a:r>
          </a:p>
          <a:p>
            <a:pPr algn="just"/>
            <a:r>
              <a:rPr lang="es-ES" b="1">
                <a:latin typeface="IBM Plex Sans"/>
              </a:rPr>
              <a:t>Correlación de Spearman:</a:t>
            </a:r>
            <a:r>
              <a:rPr lang="es-ES">
                <a:latin typeface="IBM Plex Sans"/>
              </a:rPr>
              <a:t> Es una medida que evalúa la relación entre dos variables usando sus posiciones en el orden (rangos) en lugar de los valores reales. No requiere que la relación sea lineal y es ideal para datos que no siguen una distribución normal. La correlación de Spearman es alta si, a medida que una variable sube, la otra también tiende a subir o a bajar de manera constante.</a:t>
            </a:r>
            <a:endParaRPr lang="es-ES">
              <a:cs typeface="Arial"/>
            </a:endParaRPr>
          </a:p>
          <a:p>
            <a:pPr algn="just" fontAlgn="base"/>
            <a:r>
              <a:rPr lang="es-ES" b="1">
                <a:solidFill>
                  <a:srgbClr val="000000"/>
                </a:solidFill>
                <a:latin typeface="IBM Plex Sans"/>
              </a:rPr>
              <a:t>Correlación de Kendall:</a:t>
            </a:r>
            <a:r>
              <a:rPr lang="es-ES">
                <a:solidFill>
                  <a:srgbClr val="000000"/>
                </a:solidFill>
                <a:latin typeface="IBM Plex Sans"/>
              </a:rPr>
              <a:t> Determina la relación ordinal entre dos variables mediante la concordancia o discordancia de pares de observaciones, siendo útil para medir relaciones no lineales y con menos sensibilidad a valores atípicos.</a:t>
            </a:r>
            <a:endParaRPr lang="es-ES" b="0" i="0">
              <a:solidFill>
                <a:srgbClr val="000000"/>
              </a:solidFill>
              <a:effectLst/>
              <a:latin typeface="IBM Plex Sans"/>
            </a:endParaRPr>
          </a:p>
        </p:txBody>
      </p:sp>
      <p:pic>
        <p:nvPicPr>
          <p:cNvPr id="2" name="Picture 1" descr="A screenshot of a graph&#10;&#10;Description automatically generated">
            <a:extLst>
              <a:ext uri="{FF2B5EF4-FFF2-40B4-BE49-F238E27FC236}">
                <a16:creationId xmlns:a16="http://schemas.microsoft.com/office/drawing/2014/main" id="{A6C7399E-97E2-6D3C-2D7E-9022DB02BEEB}"/>
              </a:ext>
            </a:extLst>
          </p:cNvPr>
          <p:cNvPicPr>
            <a:picLocks noChangeAspect="1"/>
          </p:cNvPicPr>
          <p:nvPr/>
        </p:nvPicPr>
        <p:blipFill>
          <a:blip r:embed="rId5"/>
          <a:stretch>
            <a:fillRect/>
          </a:stretch>
        </p:blipFill>
        <p:spPr>
          <a:xfrm>
            <a:off x="192741" y="2481263"/>
            <a:ext cx="5850592" cy="4534460"/>
          </a:xfrm>
          <a:prstGeom prst="rect">
            <a:avLst/>
          </a:prstGeom>
        </p:spPr>
      </p:pic>
      <p:pic>
        <p:nvPicPr>
          <p:cNvPr id="3" name="Picture 2" descr="A screenshot of a graph&#10;&#10;Description automatically generated">
            <a:extLst>
              <a:ext uri="{FF2B5EF4-FFF2-40B4-BE49-F238E27FC236}">
                <a16:creationId xmlns:a16="http://schemas.microsoft.com/office/drawing/2014/main" id="{444E23B9-4979-A9A5-114B-A9F505BA916B}"/>
              </a:ext>
            </a:extLst>
          </p:cNvPr>
          <p:cNvPicPr>
            <a:picLocks noChangeAspect="1"/>
          </p:cNvPicPr>
          <p:nvPr/>
        </p:nvPicPr>
        <p:blipFill>
          <a:blip r:embed="rId6"/>
          <a:stretch>
            <a:fillRect/>
          </a:stretch>
        </p:blipFill>
        <p:spPr>
          <a:xfrm>
            <a:off x="6190690" y="2476500"/>
            <a:ext cx="5889812" cy="4527177"/>
          </a:xfrm>
          <a:prstGeom prst="rect">
            <a:avLst/>
          </a:prstGeom>
        </p:spPr>
      </p:pic>
      <p:pic>
        <p:nvPicPr>
          <p:cNvPr id="4" name="Picture 3" descr="A screenshot of a graph&#10;&#10;Description automatically generated">
            <a:extLst>
              <a:ext uri="{FF2B5EF4-FFF2-40B4-BE49-F238E27FC236}">
                <a16:creationId xmlns:a16="http://schemas.microsoft.com/office/drawing/2014/main" id="{A500E1DF-6633-C4B7-8EF2-52809ABC11D6}"/>
              </a:ext>
            </a:extLst>
          </p:cNvPr>
          <p:cNvPicPr>
            <a:picLocks noChangeAspect="1"/>
          </p:cNvPicPr>
          <p:nvPr/>
        </p:nvPicPr>
        <p:blipFill>
          <a:blip r:embed="rId7"/>
          <a:stretch>
            <a:fillRect/>
          </a:stretch>
        </p:blipFill>
        <p:spPr>
          <a:xfrm>
            <a:off x="12095629" y="2474259"/>
            <a:ext cx="5930153" cy="4531659"/>
          </a:xfrm>
          <a:prstGeom prst="rect">
            <a:avLst/>
          </a:prstGeom>
        </p:spPr>
      </p:pic>
    </p:spTree>
    <p:extLst>
      <p:ext uri="{BB962C8B-B14F-4D97-AF65-F5344CB8AC3E}">
        <p14:creationId xmlns:p14="http://schemas.microsoft.com/office/powerpoint/2010/main" val="1506446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14" name="Rectangle 19">
            <a:extLst>
              <a:ext uri="{FF2B5EF4-FFF2-40B4-BE49-F238E27FC236}">
                <a16:creationId xmlns:a16="http://schemas.microsoft.com/office/drawing/2014/main" id="{D45887F6-82C7-7AEC-15E2-1306FD3F92AA}"/>
              </a:ext>
            </a:extLst>
          </p:cNvPr>
          <p:cNvSpPr/>
          <p:nvPr/>
        </p:nvSpPr>
        <p:spPr>
          <a:xfrm>
            <a:off x="760186" y="714469"/>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3600" b="1">
                <a:ln w="6350">
                  <a:noFill/>
                </a:ln>
                <a:solidFill>
                  <a:srgbClr val="000000"/>
                </a:solidFill>
                <a:latin typeface="Mikro Bold"/>
                <a:cs typeface="Poppins Light"/>
              </a:rPr>
              <a:t>Análisis de variables</a:t>
            </a:r>
          </a:p>
          <a:p>
            <a:r>
              <a:rPr lang="es-CO" sz="3600" err="1">
                <a:ln w="6350">
                  <a:noFill/>
                </a:ln>
                <a:solidFill>
                  <a:srgbClr val="000000"/>
                </a:solidFill>
                <a:latin typeface="Mikro Bold"/>
                <a:cs typeface="Poppins Light"/>
              </a:rPr>
              <a:t>Select</a:t>
            </a:r>
            <a:r>
              <a:rPr lang="es-CO" sz="3600">
                <a:ln w="6350">
                  <a:noFill/>
                </a:ln>
                <a:solidFill>
                  <a:srgbClr val="000000"/>
                </a:solidFill>
                <a:latin typeface="Mikro Bold"/>
                <a:cs typeface="Poppins Light"/>
              </a:rPr>
              <a:t> </a:t>
            </a:r>
            <a:r>
              <a:rPr lang="es-CO" sz="3600" err="1">
                <a:ln w="6350">
                  <a:noFill/>
                </a:ln>
                <a:solidFill>
                  <a:srgbClr val="000000"/>
                </a:solidFill>
                <a:latin typeface="Mikro Bold"/>
                <a:cs typeface="Poppins Light"/>
              </a:rPr>
              <a:t>Kbest</a:t>
            </a:r>
            <a:r>
              <a:rPr lang="es-CO" sz="3600">
                <a:ln w="6350">
                  <a:noFill/>
                </a:ln>
                <a:solidFill>
                  <a:srgbClr val="000000"/>
                </a:solidFill>
                <a:latin typeface="Mikro Bold"/>
                <a:cs typeface="Poppins Light"/>
              </a:rPr>
              <a:t>, Lasso</a:t>
            </a:r>
          </a:p>
        </p:txBody>
      </p:sp>
      <p:pic>
        <p:nvPicPr>
          <p:cNvPr id="2" name="Imagen 1" descr="Interfaz de usuario gráfica, Texto, Aplicación, Chat o mensaje de texto&#10;&#10;Descripción generada automáticamente">
            <a:extLst>
              <a:ext uri="{FF2B5EF4-FFF2-40B4-BE49-F238E27FC236}">
                <a16:creationId xmlns:a16="http://schemas.microsoft.com/office/drawing/2014/main" id="{25024408-6281-4C1C-F56A-BC9674D9993C}"/>
              </a:ext>
            </a:extLst>
          </p:cNvPr>
          <p:cNvPicPr>
            <a:picLocks noChangeAspect="1"/>
          </p:cNvPicPr>
          <p:nvPr/>
        </p:nvPicPr>
        <p:blipFill>
          <a:blip r:embed="rId5"/>
          <a:stretch>
            <a:fillRect/>
          </a:stretch>
        </p:blipFill>
        <p:spPr>
          <a:xfrm>
            <a:off x="430422" y="1774077"/>
            <a:ext cx="11539629" cy="3503942"/>
          </a:xfrm>
          <a:prstGeom prst="rect">
            <a:avLst/>
          </a:prstGeom>
        </p:spPr>
      </p:pic>
      <p:pic>
        <p:nvPicPr>
          <p:cNvPr id="3" name="Imagen 2" descr="Interfaz de usuario gráfica, Texto, Aplicación, Correo electrónico&#10;&#10;Descripción generada automáticamente">
            <a:extLst>
              <a:ext uri="{FF2B5EF4-FFF2-40B4-BE49-F238E27FC236}">
                <a16:creationId xmlns:a16="http://schemas.microsoft.com/office/drawing/2014/main" id="{B91117A0-E4A8-7765-3A80-D6B1CEB110A3}"/>
              </a:ext>
            </a:extLst>
          </p:cNvPr>
          <p:cNvPicPr>
            <a:picLocks noChangeAspect="1"/>
          </p:cNvPicPr>
          <p:nvPr/>
        </p:nvPicPr>
        <p:blipFill>
          <a:blip r:embed="rId6"/>
          <a:stretch>
            <a:fillRect/>
          </a:stretch>
        </p:blipFill>
        <p:spPr>
          <a:xfrm>
            <a:off x="431680" y="5522882"/>
            <a:ext cx="9962790" cy="3877933"/>
          </a:xfrm>
          <a:prstGeom prst="rect">
            <a:avLst/>
          </a:prstGeom>
        </p:spPr>
      </p:pic>
    </p:spTree>
    <p:extLst>
      <p:ext uri="{BB962C8B-B14F-4D97-AF65-F5344CB8AC3E}">
        <p14:creationId xmlns:p14="http://schemas.microsoft.com/office/powerpoint/2010/main" val="2999559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14" name="Rectangle 19">
            <a:extLst>
              <a:ext uri="{FF2B5EF4-FFF2-40B4-BE49-F238E27FC236}">
                <a16:creationId xmlns:a16="http://schemas.microsoft.com/office/drawing/2014/main" id="{D45887F6-82C7-7AEC-15E2-1306FD3F92AA}"/>
              </a:ext>
            </a:extLst>
          </p:cNvPr>
          <p:cNvSpPr/>
          <p:nvPr/>
        </p:nvSpPr>
        <p:spPr>
          <a:xfrm>
            <a:off x="760186" y="714469"/>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3600" b="1">
                <a:ln w="6350">
                  <a:noFill/>
                </a:ln>
                <a:solidFill>
                  <a:srgbClr val="000000"/>
                </a:solidFill>
                <a:latin typeface="Mikro Bold"/>
                <a:cs typeface="Poppins Light"/>
              </a:rPr>
              <a:t>Análisis de variables</a:t>
            </a:r>
          </a:p>
          <a:p>
            <a:r>
              <a:rPr lang="es-CO" sz="3600">
                <a:ln w="6350">
                  <a:noFill/>
                </a:ln>
                <a:solidFill>
                  <a:srgbClr val="000000"/>
                </a:solidFill>
                <a:latin typeface="Mikro Bold"/>
                <a:cs typeface="Poppins Light"/>
              </a:rPr>
              <a:t>RFE</a:t>
            </a:r>
          </a:p>
        </p:txBody>
      </p:sp>
      <p:pic>
        <p:nvPicPr>
          <p:cNvPr id="6" name="Imagen 5" descr="Interfaz de usuario gráfica, Texto, Aplicación&#10;&#10;Descripción generada automáticamente">
            <a:extLst>
              <a:ext uri="{FF2B5EF4-FFF2-40B4-BE49-F238E27FC236}">
                <a16:creationId xmlns:a16="http://schemas.microsoft.com/office/drawing/2014/main" id="{E867FEF3-AB4E-3EAD-D27F-B646218CC25A}"/>
              </a:ext>
            </a:extLst>
          </p:cNvPr>
          <p:cNvPicPr>
            <a:picLocks noChangeAspect="1"/>
          </p:cNvPicPr>
          <p:nvPr/>
        </p:nvPicPr>
        <p:blipFill>
          <a:blip r:embed="rId5"/>
          <a:stretch>
            <a:fillRect/>
          </a:stretch>
        </p:blipFill>
        <p:spPr>
          <a:xfrm>
            <a:off x="762899" y="2674998"/>
            <a:ext cx="12621523" cy="4937005"/>
          </a:xfrm>
          <a:prstGeom prst="rect">
            <a:avLst/>
          </a:prstGeom>
        </p:spPr>
      </p:pic>
      <p:sp>
        <p:nvSpPr>
          <p:cNvPr id="2" name="CuadroTexto 1">
            <a:extLst>
              <a:ext uri="{FF2B5EF4-FFF2-40B4-BE49-F238E27FC236}">
                <a16:creationId xmlns:a16="http://schemas.microsoft.com/office/drawing/2014/main" id="{2664028F-D11D-A7DB-91D2-4C935C20E84A}"/>
              </a:ext>
            </a:extLst>
          </p:cNvPr>
          <p:cNvSpPr txBox="1"/>
          <p:nvPr/>
        </p:nvSpPr>
        <p:spPr>
          <a:xfrm>
            <a:off x="763438" y="7934145"/>
            <a:ext cx="1313802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1F1F1F"/>
                </a:solidFill>
                <a:latin typeface="Roboto"/>
                <a:ea typeface="Roboto"/>
                <a:cs typeface="Roboto"/>
              </a:rPr>
              <a:t>La </a:t>
            </a:r>
            <a:r>
              <a:rPr lang="en-US" sz="2000" err="1">
                <a:solidFill>
                  <a:srgbClr val="1F1F1F"/>
                </a:solidFill>
                <a:latin typeface="Roboto"/>
                <a:ea typeface="Roboto"/>
                <a:cs typeface="Roboto"/>
              </a:rPr>
              <a:t>función</a:t>
            </a:r>
            <a:r>
              <a:rPr lang="en-US" sz="2000">
                <a:solidFill>
                  <a:srgbClr val="1F1F1F"/>
                </a:solidFill>
                <a:latin typeface="Roboto"/>
                <a:ea typeface="Roboto"/>
                <a:cs typeface="Roboto"/>
              </a:rPr>
              <a:t> RFE(estimator=</a:t>
            </a:r>
            <a:r>
              <a:rPr lang="en-US" sz="2000" err="1">
                <a:solidFill>
                  <a:srgbClr val="1F1F1F"/>
                </a:solidFill>
                <a:latin typeface="Roboto"/>
                <a:ea typeface="Roboto"/>
                <a:cs typeface="Roboto"/>
              </a:rPr>
              <a:t>modelo_base</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n_features_to_select</a:t>
            </a:r>
            <a:r>
              <a:rPr lang="en-US" sz="2000">
                <a:solidFill>
                  <a:srgbClr val="1F1F1F"/>
                </a:solidFill>
                <a:latin typeface="Roboto"/>
                <a:ea typeface="Roboto"/>
                <a:cs typeface="Roboto"/>
              </a:rPr>
              <a:t>=5) </a:t>
            </a:r>
            <a:r>
              <a:rPr lang="en-US" sz="2000" err="1">
                <a:solidFill>
                  <a:srgbClr val="1F1F1F"/>
                </a:solidFill>
                <a:latin typeface="Roboto"/>
                <a:ea typeface="Roboto"/>
                <a:cs typeface="Roboto"/>
              </a:rPr>
              <a:t>en</a:t>
            </a:r>
            <a:r>
              <a:rPr lang="en-US" sz="2000">
                <a:solidFill>
                  <a:srgbClr val="1F1F1F"/>
                </a:solidFill>
                <a:latin typeface="Roboto"/>
                <a:ea typeface="Roboto"/>
                <a:cs typeface="Roboto"/>
              </a:rPr>
              <a:t> Scikit-Learn se </a:t>
            </a:r>
            <a:r>
              <a:rPr lang="en-US" sz="2000" err="1">
                <a:solidFill>
                  <a:srgbClr val="1F1F1F"/>
                </a:solidFill>
                <a:latin typeface="Roboto"/>
                <a:ea typeface="Roboto"/>
                <a:cs typeface="Roboto"/>
              </a:rPr>
              <a:t>utiliza</a:t>
            </a:r>
            <a:r>
              <a:rPr lang="en-US" sz="2000">
                <a:solidFill>
                  <a:srgbClr val="1F1F1F"/>
                </a:solidFill>
                <a:latin typeface="Roboto"/>
                <a:ea typeface="Roboto"/>
                <a:cs typeface="Roboto"/>
              </a:rPr>
              <a:t> para </a:t>
            </a:r>
            <a:r>
              <a:rPr lang="en-US" sz="2000" err="1">
                <a:solidFill>
                  <a:srgbClr val="1F1F1F"/>
                </a:solidFill>
                <a:latin typeface="Roboto"/>
                <a:ea typeface="Roboto"/>
                <a:cs typeface="Roboto"/>
              </a:rPr>
              <a:t>realizar</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Eliminación</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Recursiva</a:t>
            </a:r>
            <a:r>
              <a:rPr lang="en-US" sz="2000">
                <a:solidFill>
                  <a:srgbClr val="1F1F1F"/>
                </a:solidFill>
                <a:latin typeface="Roboto"/>
                <a:ea typeface="Roboto"/>
                <a:cs typeface="Roboto"/>
              </a:rPr>
              <a:t> de </a:t>
            </a:r>
            <a:r>
              <a:rPr lang="en-US" sz="2000" err="1">
                <a:solidFill>
                  <a:srgbClr val="1F1F1F"/>
                </a:solidFill>
                <a:latin typeface="Roboto"/>
                <a:ea typeface="Roboto"/>
                <a:cs typeface="Roboto"/>
              </a:rPr>
              <a:t>Características</a:t>
            </a:r>
            <a:r>
              <a:rPr lang="en-US" sz="2000">
                <a:solidFill>
                  <a:srgbClr val="1F1F1F"/>
                </a:solidFill>
                <a:latin typeface="Roboto"/>
                <a:ea typeface="Roboto"/>
                <a:cs typeface="Roboto"/>
              </a:rPr>
              <a:t>, un </a:t>
            </a:r>
            <a:r>
              <a:rPr lang="en-US" sz="2000" err="1">
                <a:solidFill>
                  <a:srgbClr val="1F1F1F"/>
                </a:solidFill>
                <a:latin typeface="Roboto"/>
                <a:ea typeface="Roboto"/>
                <a:cs typeface="Roboto"/>
              </a:rPr>
              <a:t>método</a:t>
            </a:r>
            <a:r>
              <a:rPr lang="en-US" sz="2000">
                <a:solidFill>
                  <a:srgbClr val="1F1F1F"/>
                </a:solidFill>
                <a:latin typeface="Roboto"/>
                <a:ea typeface="Roboto"/>
                <a:cs typeface="Roboto"/>
              </a:rPr>
              <a:t> de </a:t>
            </a:r>
            <a:r>
              <a:rPr lang="en-US" sz="2000" err="1">
                <a:solidFill>
                  <a:srgbClr val="1F1F1F"/>
                </a:solidFill>
                <a:latin typeface="Roboto"/>
                <a:ea typeface="Roboto"/>
                <a:cs typeface="Roboto"/>
              </a:rPr>
              <a:t>selección</a:t>
            </a:r>
            <a:r>
              <a:rPr lang="en-US" sz="2000">
                <a:solidFill>
                  <a:srgbClr val="1F1F1F"/>
                </a:solidFill>
                <a:latin typeface="Roboto"/>
                <a:ea typeface="Roboto"/>
                <a:cs typeface="Roboto"/>
              </a:rPr>
              <a:t> de </a:t>
            </a:r>
            <a:r>
              <a:rPr lang="en-US" sz="2000" err="1">
                <a:solidFill>
                  <a:srgbClr val="1F1F1F"/>
                </a:solidFill>
                <a:latin typeface="Roboto"/>
                <a:ea typeface="Roboto"/>
                <a:cs typeface="Roboto"/>
              </a:rPr>
              <a:t>características</a:t>
            </a:r>
            <a:r>
              <a:rPr lang="en-US" sz="2000">
                <a:solidFill>
                  <a:srgbClr val="1F1F1F"/>
                </a:solidFill>
                <a:latin typeface="Roboto"/>
                <a:ea typeface="Roboto"/>
                <a:cs typeface="Roboto"/>
              </a:rPr>
              <a:t>. Con RFE, </a:t>
            </a:r>
            <a:r>
              <a:rPr lang="en-US" sz="2000" err="1">
                <a:solidFill>
                  <a:srgbClr val="1F1F1F"/>
                </a:solidFill>
                <a:latin typeface="Roboto"/>
                <a:ea typeface="Roboto"/>
                <a:cs typeface="Roboto"/>
              </a:rPr>
              <a:t>el</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objetivo</a:t>
            </a:r>
            <a:r>
              <a:rPr lang="en-US" sz="2000">
                <a:solidFill>
                  <a:srgbClr val="1F1F1F"/>
                </a:solidFill>
                <a:latin typeface="Roboto"/>
                <a:ea typeface="Roboto"/>
                <a:cs typeface="Roboto"/>
              </a:rPr>
              <a:t> es </a:t>
            </a:r>
            <a:r>
              <a:rPr lang="en-US" sz="2000" err="1">
                <a:solidFill>
                  <a:srgbClr val="1F1F1F"/>
                </a:solidFill>
                <a:latin typeface="Roboto"/>
                <a:ea typeface="Roboto"/>
                <a:cs typeface="Roboto"/>
              </a:rPr>
              <a:t>seleccionar</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el</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subconjunto</a:t>
            </a:r>
            <a:r>
              <a:rPr lang="en-US" sz="2000">
                <a:solidFill>
                  <a:srgbClr val="1F1F1F"/>
                </a:solidFill>
                <a:latin typeface="Roboto"/>
                <a:ea typeface="Roboto"/>
                <a:cs typeface="Roboto"/>
              </a:rPr>
              <a:t> de variables </a:t>
            </a:r>
            <a:r>
              <a:rPr lang="en-US" sz="2000" err="1">
                <a:solidFill>
                  <a:srgbClr val="1F1F1F"/>
                </a:solidFill>
                <a:latin typeface="Roboto"/>
                <a:ea typeface="Roboto"/>
                <a:cs typeface="Roboto"/>
              </a:rPr>
              <a:t>más</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relevante</a:t>
            </a:r>
            <a:r>
              <a:rPr lang="en-US" sz="2000">
                <a:solidFill>
                  <a:srgbClr val="1F1F1F"/>
                </a:solidFill>
                <a:latin typeface="Roboto"/>
                <a:ea typeface="Roboto"/>
                <a:cs typeface="Roboto"/>
              </a:rPr>
              <a:t> para </a:t>
            </a:r>
            <a:r>
              <a:rPr lang="en-US" sz="2000" err="1">
                <a:solidFill>
                  <a:srgbClr val="1F1F1F"/>
                </a:solidFill>
                <a:latin typeface="Roboto"/>
                <a:ea typeface="Roboto"/>
                <a:cs typeface="Roboto"/>
              </a:rPr>
              <a:t>el</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modelo</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mejorando</a:t>
            </a:r>
            <a:r>
              <a:rPr lang="en-US" sz="2000">
                <a:solidFill>
                  <a:srgbClr val="1F1F1F"/>
                </a:solidFill>
                <a:latin typeface="Roboto"/>
                <a:ea typeface="Roboto"/>
                <a:cs typeface="Roboto"/>
              </a:rPr>
              <a:t> la </a:t>
            </a:r>
            <a:r>
              <a:rPr lang="en-US" sz="2000" err="1">
                <a:solidFill>
                  <a:srgbClr val="1F1F1F"/>
                </a:solidFill>
                <a:latin typeface="Roboto"/>
                <a:ea typeface="Roboto"/>
                <a:cs typeface="Roboto"/>
              </a:rPr>
              <a:t>eficiencia</a:t>
            </a:r>
            <a:r>
              <a:rPr lang="en-US" sz="2000">
                <a:solidFill>
                  <a:srgbClr val="1F1F1F"/>
                </a:solidFill>
                <a:latin typeface="Roboto"/>
                <a:ea typeface="Roboto"/>
                <a:cs typeface="Roboto"/>
              </a:rPr>
              <a:t> y, </a:t>
            </a:r>
            <a:r>
              <a:rPr lang="en-US" sz="2000" err="1">
                <a:solidFill>
                  <a:srgbClr val="1F1F1F"/>
                </a:solidFill>
                <a:latin typeface="Roboto"/>
                <a:ea typeface="Roboto"/>
                <a:cs typeface="Roboto"/>
              </a:rPr>
              <a:t>en</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algunos</a:t>
            </a:r>
            <a:r>
              <a:rPr lang="en-US" sz="2000">
                <a:solidFill>
                  <a:srgbClr val="1F1F1F"/>
                </a:solidFill>
                <a:latin typeface="Roboto"/>
                <a:ea typeface="Roboto"/>
                <a:cs typeface="Roboto"/>
              </a:rPr>
              <a:t> </a:t>
            </a:r>
            <a:r>
              <a:rPr lang="en-US" sz="2000" err="1">
                <a:solidFill>
                  <a:srgbClr val="1F1F1F"/>
                </a:solidFill>
                <a:latin typeface="Roboto"/>
                <a:ea typeface="Roboto"/>
                <a:cs typeface="Roboto"/>
              </a:rPr>
              <a:t>casos</a:t>
            </a:r>
            <a:r>
              <a:rPr lang="en-US" sz="2000">
                <a:solidFill>
                  <a:srgbClr val="1F1F1F"/>
                </a:solidFill>
                <a:latin typeface="Roboto"/>
                <a:ea typeface="Roboto"/>
                <a:cs typeface="Roboto"/>
              </a:rPr>
              <a:t>, la </a:t>
            </a:r>
            <a:r>
              <a:rPr lang="en-US" sz="2000" err="1">
                <a:solidFill>
                  <a:srgbClr val="1F1F1F"/>
                </a:solidFill>
                <a:latin typeface="Roboto"/>
                <a:ea typeface="Roboto"/>
                <a:cs typeface="Roboto"/>
              </a:rPr>
              <a:t>precisión</a:t>
            </a:r>
            <a:r>
              <a:rPr lang="en-US" sz="2000">
                <a:solidFill>
                  <a:srgbClr val="1F1F1F"/>
                </a:solidFill>
                <a:latin typeface="Roboto"/>
                <a:ea typeface="Roboto"/>
                <a:cs typeface="Roboto"/>
              </a:rPr>
              <a:t>.</a:t>
            </a:r>
            <a:endParaRPr lang="en-US" sz="2000"/>
          </a:p>
        </p:txBody>
      </p:sp>
    </p:spTree>
    <p:extLst>
      <p:ext uri="{BB962C8B-B14F-4D97-AF65-F5344CB8AC3E}">
        <p14:creationId xmlns:p14="http://schemas.microsoft.com/office/powerpoint/2010/main" val="366476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D5BDA-3D34-0015-32AE-0F7AE1FDB26C}"/>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8EA17299-1B35-9570-68D7-BF7B51348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32"/>
            <a:ext cx="18283992" cy="10317263"/>
          </a:xfrm>
          <a:prstGeom prst="rect">
            <a:avLst/>
          </a:prstGeom>
        </p:spPr>
      </p:pic>
      <p:grpSp>
        <p:nvGrpSpPr>
          <p:cNvPr id="5" name="Grupo 4">
            <a:extLst>
              <a:ext uri="{FF2B5EF4-FFF2-40B4-BE49-F238E27FC236}">
                <a16:creationId xmlns:a16="http://schemas.microsoft.com/office/drawing/2014/main" id="{E1239DE1-5D8E-7473-B2E1-3787B87E2BC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F1C361CB-3209-27FE-9319-B6821DC72931}"/>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7F37C6B0-CDBF-300E-A040-352ACF79E5E9}"/>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DEC9416D-6FAD-774E-4D11-FD2BA7659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24D42356-2CA5-4378-7539-7213CD04BE9E}"/>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0166F1EF-244E-5CE1-9EB0-D24503419EBA}"/>
              </a:ext>
            </a:extLst>
          </p:cNvPr>
          <p:cNvSpPr/>
          <p:nvPr/>
        </p:nvSpPr>
        <p:spPr>
          <a:xfrm>
            <a:off x="457428" y="2954"/>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4800">
                <a:ln w="6350">
                  <a:noFill/>
                </a:ln>
                <a:solidFill>
                  <a:schemeClr val="bg1"/>
                </a:solidFill>
                <a:latin typeface="Mikro Bold"/>
                <a:cs typeface="Poppins Light"/>
              </a:rPr>
              <a:t>Modelado de los datos (XGBOOST)</a:t>
            </a:r>
            <a:endParaRPr lang="en-US" sz="4800">
              <a:ln w="6350">
                <a:noFill/>
              </a:ln>
              <a:solidFill>
                <a:schemeClr val="bg1"/>
              </a:solidFill>
              <a:latin typeface="Mikro Bold" panose="00000800000000000000" pitchFamily="50" charset="0"/>
              <a:cs typeface="Poppins Light" panose="00000400000000000000" pitchFamily="2" charset="0"/>
            </a:endParaRPr>
          </a:p>
        </p:txBody>
      </p:sp>
      <p:pic>
        <p:nvPicPr>
          <p:cNvPr id="2" name="Imagen 1" descr="Texto&#10;&#10;Descripción generada automáticamente">
            <a:extLst>
              <a:ext uri="{FF2B5EF4-FFF2-40B4-BE49-F238E27FC236}">
                <a16:creationId xmlns:a16="http://schemas.microsoft.com/office/drawing/2014/main" id="{86560254-EAC2-644F-94C6-10C1031E95B0}"/>
              </a:ext>
            </a:extLst>
          </p:cNvPr>
          <p:cNvPicPr>
            <a:picLocks noChangeAspect="1"/>
          </p:cNvPicPr>
          <p:nvPr/>
        </p:nvPicPr>
        <p:blipFill>
          <a:blip r:embed="rId5"/>
          <a:stretch>
            <a:fillRect/>
          </a:stretch>
        </p:blipFill>
        <p:spPr>
          <a:xfrm>
            <a:off x="452667" y="1070013"/>
            <a:ext cx="12507702" cy="8546334"/>
          </a:xfrm>
          <a:prstGeom prst="rect">
            <a:avLst/>
          </a:prstGeom>
        </p:spPr>
      </p:pic>
      <p:pic>
        <p:nvPicPr>
          <p:cNvPr id="6" name="Imagen 5" descr="Texto&#10;&#10;Descripción generada automáticamente">
            <a:extLst>
              <a:ext uri="{FF2B5EF4-FFF2-40B4-BE49-F238E27FC236}">
                <a16:creationId xmlns:a16="http://schemas.microsoft.com/office/drawing/2014/main" id="{6E02E1C2-D69F-4BB1-855E-AFD0CE3CF4CD}"/>
              </a:ext>
            </a:extLst>
          </p:cNvPr>
          <p:cNvPicPr>
            <a:picLocks noChangeAspect="1"/>
          </p:cNvPicPr>
          <p:nvPr/>
        </p:nvPicPr>
        <p:blipFill>
          <a:blip r:embed="rId6"/>
          <a:stretch>
            <a:fillRect/>
          </a:stretch>
        </p:blipFill>
        <p:spPr>
          <a:xfrm>
            <a:off x="8561564" y="2568399"/>
            <a:ext cx="9476316" cy="2962981"/>
          </a:xfrm>
          <a:prstGeom prst="rect">
            <a:avLst/>
          </a:prstGeom>
        </p:spPr>
      </p:pic>
      <p:pic>
        <p:nvPicPr>
          <p:cNvPr id="8" name="Imagen 7" descr="Tabla&#10;&#10;Descripción generada automáticamente">
            <a:extLst>
              <a:ext uri="{FF2B5EF4-FFF2-40B4-BE49-F238E27FC236}">
                <a16:creationId xmlns:a16="http://schemas.microsoft.com/office/drawing/2014/main" id="{D6ECB9E7-64A8-228A-16B3-D41F1C64EB5E}"/>
              </a:ext>
            </a:extLst>
          </p:cNvPr>
          <p:cNvPicPr>
            <a:picLocks noChangeAspect="1"/>
          </p:cNvPicPr>
          <p:nvPr/>
        </p:nvPicPr>
        <p:blipFill>
          <a:blip r:embed="rId7"/>
          <a:stretch>
            <a:fillRect/>
          </a:stretch>
        </p:blipFill>
        <p:spPr>
          <a:xfrm>
            <a:off x="12102321" y="5516503"/>
            <a:ext cx="5017339" cy="3955392"/>
          </a:xfrm>
          <a:prstGeom prst="rect">
            <a:avLst/>
          </a:prstGeom>
        </p:spPr>
      </p:pic>
    </p:spTree>
    <p:extLst>
      <p:ext uri="{BB962C8B-B14F-4D97-AF65-F5344CB8AC3E}">
        <p14:creationId xmlns:p14="http://schemas.microsoft.com/office/powerpoint/2010/main" val="343692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14" name="Rectangle 19">
            <a:extLst>
              <a:ext uri="{FF2B5EF4-FFF2-40B4-BE49-F238E27FC236}">
                <a16:creationId xmlns:a16="http://schemas.microsoft.com/office/drawing/2014/main" id="{D45887F6-82C7-7AEC-15E2-1306FD3F92AA}"/>
              </a:ext>
            </a:extLst>
          </p:cNvPr>
          <p:cNvSpPr/>
          <p:nvPr/>
        </p:nvSpPr>
        <p:spPr>
          <a:xfrm>
            <a:off x="760186" y="714469"/>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3600" b="1">
                <a:ln w="6350">
                  <a:noFill/>
                </a:ln>
                <a:solidFill>
                  <a:srgbClr val="000000"/>
                </a:solidFill>
                <a:latin typeface="Mikro Bold"/>
                <a:cs typeface="Poppins Light"/>
              </a:rPr>
              <a:t>Análisis de variables</a:t>
            </a:r>
          </a:p>
          <a:p>
            <a:r>
              <a:rPr lang="es-CO" sz="3600">
                <a:ln w="6350">
                  <a:noFill/>
                </a:ln>
                <a:solidFill>
                  <a:srgbClr val="000000"/>
                </a:solidFill>
                <a:latin typeface="Mikro Bold"/>
                <a:cs typeface="Poppins Light"/>
              </a:rPr>
              <a:t>VIF</a:t>
            </a:r>
          </a:p>
        </p:txBody>
      </p:sp>
      <p:pic>
        <p:nvPicPr>
          <p:cNvPr id="2" name="Imagen 1" descr="Interfaz de usuario gráfica, Texto, Aplicación, Correo electrónico&#10;&#10;Descripción generada automáticamente">
            <a:extLst>
              <a:ext uri="{FF2B5EF4-FFF2-40B4-BE49-F238E27FC236}">
                <a16:creationId xmlns:a16="http://schemas.microsoft.com/office/drawing/2014/main" id="{F6474719-DF3B-99D7-7320-D399E4C3511B}"/>
              </a:ext>
            </a:extLst>
          </p:cNvPr>
          <p:cNvPicPr>
            <a:picLocks noChangeAspect="1"/>
          </p:cNvPicPr>
          <p:nvPr/>
        </p:nvPicPr>
        <p:blipFill>
          <a:blip r:embed="rId5"/>
          <a:stretch>
            <a:fillRect/>
          </a:stretch>
        </p:blipFill>
        <p:spPr>
          <a:xfrm>
            <a:off x="762628" y="2015885"/>
            <a:ext cx="12255439" cy="5780775"/>
          </a:xfrm>
          <a:prstGeom prst="rect">
            <a:avLst/>
          </a:prstGeom>
        </p:spPr>
      </p:pic>
      <p:sp>
        <p:nvSpPr>
          <p:cNvPr id="4" name="CuadroTexto 3">
            <a:extLst>
              <a:ext uri="{FF2B5EF4-FFF2-40B4-BE49-F238E27FC236}">
                <a16:creationId xmlns:a16="http://schemas.microsoft.com/office/drawing/2014/main" id="{CC90F458-15CB-08F2-A102-F11C9F1E501E}"/>
              </a:ext>
            </a:extLst>
          </p:cNvPr>
          <p:cNvSpPr txBox="1"/>
          <p:nvPr/>
        </p:nvSpPr>
        <p:spPr>
          <a:xfrm>
            <a:off x="343618" y="8250686"/>
            <a:ext cx="1475548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1F1F1F"/>
                </a:solidFill>
                <a:latin typeface="Roboto"/>
                <a:ea typeface="Roboto"/>
                <a:cs typeface="Roboto"/>
              </a:rPr>
              <a:t>El VIF (</a:t>
            </a:r>
            <a:r>
              <a:rPr lang="es-ES" err="1">
                <a:solidFill>
                  <a:srgbClr val="1F1F1F"/>
                </a:solidFill>
                <a:latin typeface="Roboto"/>
                <a:ea typeface="Roboto"/>
                <a:cs typeface="Roboto"/>
              </a:rPr>
              <a:t>Variance</a:t>
            </a:r>
            <a:r>
              <a:rPr lang="es-ES">
                <a:solidFill>
                  <a:srgbClr val="1F1F1F"/>
                </a:solidFill>
                <a:latin typeface="Roboto"/>
                <a:ea typeface="Roboto"/>
                <a:cs typeface="Roboto"/>
              </a:rPr>
              <a:t> </a:t>
            </a:r>
            <a:r>
              <a:rPr lang="es-ES" err="1">
                <a:solidFill>
                  <a:srgbClr val="1F1F1F"/>
                </a:solidFill>
                <a:latin typeface="Roboto"/>
                <a:ea typeface="Roboto"/>
                <a:cs typeface="Roboto"/>
              </a:rPr>
              <a:t>Inflation</a:t>
            </a:r>
            <a:r>
              <a:rPr lang="es-ES">
                <a:solidFill>
                  <a:srgbClr val="1F1F1F"/>
                </a:solidFill>
                <a:latin typeface="Roboto"/>
                <a:ea typeface="Roboto"/>
                <a:cs typeface="Roboto"/>
              </a:rPr>
              <a:t> Factor o Factor de Inflación de Varianza) es una métrica usada en machine </a:t>
            </a:r>
            <a:r>
              <a:rPr lang="es-ES" err="1">
                <a:solidFill>
                  <a:srgbClr val="1F1F1F"/>
                </a:solidFill>
                <a:latin typeface="Roboto"/>
                <a:ea typeface="Roboto"/>
                <a:cs typeface="Roboto"/>
              </a:rPr>
              <a:t>learning</a:t>
            </a:r>
            <a:r>
              <a:rPr lang="es-ES">
                <a:solidFill>
                  <a:srgbClr val="1F1F1F"/>
                </a:solidFill>
                <a:latin typeface="Roboto"/>
                <a:ea typeface="Roboto"/>
                <a:cs typeface="Roboto"/>
              </a:rPr>
              <a:t> y estadística para medir la multicolinealidad entre las variables predictoras de un modelo, especialmente en regresión lineal. La multicolinealidad ocurre cuando dos o más variables independientes están altamente correlacionadas, lo que puede hacer que los coeficientes de un modelo sean inestables y difíciles de interpretar.</a:t>
            </a:r>
            <a:endParaRPr lang="es-ES">
              <a:cs typeface="Arial"/>
            </a:endParaRPr>
          </a:p>
          <a:p>
            <a:r>
              <a:rPr lang="es-ES">
                <a:solidFill>
                  <a:srgbClr val="1F1F1F"/>
                </a:solidFill>
                <a:latin typeface="Roboto"/>
                <a:ea typeface="Roboto"/>
                <a:cs typeface="Roboto"/>
              </a:rPr>
              <a:t>Interpretación de los valores de VIF </a:t>
            </a:r>
            <a:r>
              <a:rPr lang="es-ES" err="1">
                <a:solidFill>
                  <a:srgbClr val="1F1F1F"/>
                </a:solidFill>
                <a:latin typeface="Roboto"/>
                <a:ea typeface="Roboto"/>
                <a:cs typeface="Roboto"/>
              </a:rPr>
              <a:t>VIF</a:t>
            </a:r>
            <a:r>
              <a:rPr lang="es-ES">
                <a:solidFill>
                  <a:srgbClr val="1F1F1F"/>
                </a:solidFill>
                <a:latin typeface="Roboto"/>
                <a:ea typeface="Roboto"/>
                <a:cs typeface="Roboto"/>
              </a:rPr>
              <a:t> = 1: La variable no tiene correlación con otras variables, lo que es ideal. 1 &lt; VIF &lt; 5: Existe una correlación moderada con otras variables, lo que generalmente es aceptable. VIF &gt; 5: La multicolinealidad es significativa; debes investigar si puedes reducir la correlación. VIF &gt; 10: Muy alta multicolinealidad</a:t>
            </a:r>
            <a:endParaRPr lang="es-ES"/>
          </a:p>
          <a:p>
            <a:pPr algn="l"/>
            <a:endParaRPr lang="es-ES">
              <a:cs typeface="Arial"/>
            </a:endParaRPr>
          </a:p>
        </p:txBody>
      </p:sp>
    </p:spTree>
    <p:extLst>
      <p:ext uri="{BB962C8B-B14F-4D97-AF65-F5344CB8AC3E}">
        <p14:creationId xmlns:p14="http://schemas.microsoft.com/office/powerpoint/2010/main" val="268838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14" name="Rectangle 19">
            <a:extLst>
              <a:ext uri="{FF2B5EF4-FFF2-40B4-BE49-F238E27FC236}">
                <a16:creationId xmlns:a16="http://schemas.microsoft.com/office/drawing/2014/main" id="{D45887F6-82C7-7AEC-15E2-1306FD3F92AA}"/>
              </a:ext>
            </a:extLst>
          </p:cNvPr>
          <p:cNvSpPr/>
          <p:nvPr/>
        </p:nvSpPr>
        <p:spPr>
          <a:xfrm>
            <a:off x="760186" y="714469"/>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3600" b="1">
                <a:ln w="6350">
                  <a:noFill/>
                </a:ln>
                <a:solidFill>
                  <a:srgbClr val="000000"/>
                </a:solidFill>
                <a:latin typeface="Mikro Bold"/>
                <a:cs typeface="Poppins Light"/>
              </a:rPr>
              <a:t>Análisis de variables</a:t>
            </a:r>
          </a:p>
          <a:p>
            <a:r>
              <a:rPr lang="es-CO" sz="3600">
                <a:ln w="6350">
                  <a:noFill/>
                </a:ln>
                <a:solidFill>
                  <a:srgbClr val="000000"/>
                </a:solidFill>
                <a:latin typeface="Mikro Bold"/>
                <a:cs typeface="Poppins Light"/>
              </a:rPr>
              <a:t>PCA</a:t>
            </a:r>
          </a:p>
        </p:txBody>
      </p:sp>
      <p:pic>
        <p:nvPicPr>
          <p:cNvPr id="3" name="Imagen 2" descr="Gráfico, Gráfico de barras&#10;&#10;Descripción generada automáticamente">
            <a:extLst>
              <a:ext uri="{FF2B5EF4-FFF2-40B4-BE49-F238E27FC236}">
                <a16:creationId xmlns:a16="http://schemas.microsoft.com/office/drawing/2014/main" id="{08DBAE9F-023F-8D73-A4C3-FB1DE803305A}"/>
              </a:ext>
            </a:extLst>
          </p:cNvPr>
          <p:cNvPicPr>
            <a:picLocks noChangeAspect="1"/>
          </p:cNvPicPr>
          <p:nvPr/>
        </p:nvPicPr>
        <p:blipFill>
          <a:blip r:embed="rId5"/>
          <a:stretch>
            <a:fillRect/>
          </a:stretch>
        </p:blipFill>
        <p:spPr>
          <a:xfrm>
            <a:off x="2361481" y="1581419"/>
            <a:ext cx="7914735" cy="7102595"/>
          </a:xfrm>
          <a:prstGeom prst="rect">
            <a:avLst/>
          </a:prstGeom>
        </p:spPr>
      </p:pic>
      <p:pic>
        <p:nvPicPr>
          <p:cNvPr id="6" name="Imagen 5">
            <a:extLst>
              <a:ext uri="{FF2B5EF4-FFF2-40B4-BE49-F238E27FC236}">
                <a16:creationId xmlns:a16="http://schemas.microsoft.com/office/drawing/2014/main" id="{FB8328B6-9475-C3B5-4B4B-DF03E2A4D243}"/>
              </a:ext>
            </a:extLst>
          </p:cNvPr>
          <p:cNvPicPr>
            <a:picLocks noChangeAspect="1"/>
          </p:cNvPicPr>
          <p:nvPr/>
        </p:nvPicPr>
        <p:blipFill>
          <a:blip r:embed="rId6"/>
          <a:stretch>
            <a:fillRect/>
          </a:stretch>
        </p:blipFill>
        <p:spPr>
          <a:xfrm>
            <a:off x="1184695" y="8900933"/>
            <a:ext cx="12834667" cy="1068417"/>
          </a:xfrm>
          <a:prstGeom prst="rect">
            <a:avLst/>
          </a:prstGeom>
        </p:spPr>
      </p:pic>
    </p:spTree>
    <p:extLst>
      <p:ext uri="{BB962C8B-B14F-4D97-AF65-F5344CB8AC3E}">
        <p14:creationId xmlns:p14="http://schemas.microsoft.com/office/powerpoint/2010/main" val="714544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stretch>
            <a:fillRect t="-9000" b="-9000"/>
          </a:stretch>
        </a:blipFill>
        <a:effectLst/>
      </p:bgPr>
    </p:bg>
    <p:spTree>
      <p:nvGrpSpPr>
        <p:cNvPr id="1" name="">
          <a:extLst>
            <a:ext uri="{FF2B5EF4-FFF2-40B4-BE49-F238E27FC236}">
              <a16:creationId xmlns:a16="http://schemas.microsoft.com/office/drawing/2014/main" id="{858D5BDA-3D34-0015-32AE-0F7AE1FDB26C}"/>
            </a:ext>
          </a:extLst>
        </p:cNvPr>
        <p:cNvGrpSpPr/>
        <p:nvPr/>
      </p:nvGrpSpPr>
      <p:grpSpPr>
        <a:xfrm>
          <a:off x="0" y="0"/>
          <a:ext cx="0" cy="0"/>
          <a:chOff x="0" y="0"/>
          <a:chExt cx="0" cy="0"/>
        </a:xfrm>
      </p:grpSpPr>
      <p:cxnSp>
        <p:nvCxnSpPr>
          <p:cNvPr id="2" name="Straight Arrow Connector 83">
            <a:extLst>
              <a:ext uri="{FF2B5EF4-FFF2-40B4-BE49-F238E27FC236}">
                <a16:creationId xmlns:a16="http://schemas.microsoft.com/office/drawing/2014/main" id="{5BE2B177-39D5-B143-070D-EEB480BF1DF6}"/>
              </a:ext>
            </a:extLst>
          </p:cNvPr>
          <p:cNvCxnSpPr>
            <a:cxnSpLocks/>
          </p:cNvCxnSpPr>
          <p:nvPr/>
        </p:nvCxnSpPr>
        <p:spPr>
          <a:xfrm flipV="1">
            <a:off x="1930934" y="1956934"/>
            <a:ext cx="0" cy="5850532"/>
          </a:xfrm>
          <a:prstGeom prst="straightConnector1">
            <a:avLst/>
          </a:prstGeom>
          <a:ln w="12700">
            <a:solidFill>
              <a:srgbClr val="3BAC5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5" name="Grupo 4">
            <a:extLst>
              <a:ext uri="{FF2B5EF4-FFF2-40B4-BE49-F238E27FC236}">
                <a16:creationId xmlns:a16="http://schemas.microsoft.com/office/drawing/2014/main" id="{E1239DE1-5D8E-7473-B2E1-3787B87E2BC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F1C361CB-3209-27FE-9319-B6821DC72931}"/>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7F37C6B0-CDBF-300E-A040-352ACF79E5E9}"/>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DEC9416D-6FAD-774E-4D11-FD2BA7659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24D42356-2CA5-4378-7539-7213CD04BE9E}"/>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0166F1EF-244E-5CE1-9EB0-D24503419EBA}"/>
              </a:ext>
            </a:extLst>
          </p:cNvPr>
          <p:cNvSpPr/>
          <p:nvPr/>
        </p:nvSpPr>
        <p:spPr>
          <a:xfrm>
            <a:off x="1930934" y="1132183"/>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Modelado de los datos</a:t>
            </a:r>
            <a:endParaRPr lang="en-US" sz="4800">
              <a:ln w="6350">
                <a:noFill/>
              </a:ln>
              <a:solidFill>
                <a:schemeClr val="bg1"/>
              </a:solidFill>
              <a:latin typeface="Mikro Bold" panose="00000800000000000000" pitchFamily="50" charset="0"/>
              <a:cs typeface="Poppins Light" panose="00000400000000000000" pitchFamily="2" charset="0"/>
            </a:endParaRPr>
          </a:p>
        </p:txBody>
      </p:sp>
      <p:sp>
        <p:nvSpPr>
          <p:cNvPr id="6" name="TextBox 5">
            <a:extLst>
              <a:ext uri="{FF2B5EF4-FFF2-40B4-BE49-F238E27FC236}">
                <a16:creationId xmlns:a16="http://schemas.microsoft.com/office/drawing/2014/main" id="{2959F37E-55B2-EEB9-41F8-410EC10A6964}"/>
              </a:ext>
            </a:extLst>
          </p:cNvPr>
          <p:cNvSpPr txBox="1"/>
          <p:nvPr/>
        </p:nvSpPr>
        <p:spPr>
          <a:xfrm>
            <a:off x="2087279" y="2204543"/>
            <a:ext cx="12961961" cy="5262979"/>
          </a:xfrm>
          <a:prstGeom prst="rect">
            <a:avLst/>
          </a:prstGeom>
          <a:noFill/>
        </p:spPr>
        <p:txBody>
          <a:bodyPr wrap="square">
            <a:spAutoFit/>
          </a:bodyPr>
          <a:lstStyle/>
          <a:p>
            <a:pPr algn="just" fontAlgn="base"/>
            <a:r>
              <a:rPr lang="es-ES" sz="2800" b="0" i="0">
                <a:solidFill>
                  <a:schemeClr val="bg1"/>
                </a:solidFill>
                <a:effectLst/>
                <a:latin typeface="IBM Plex Sans" panose="020B0503050203000203" pitchFamily="34" charset="0"/>
              </a:rPr>
              <a:t>El modelado se suele ejecutar en múltiples iteraciones. Normalmente, los analistas de datos ejecutan varios modelos utilizando los parámetros predeterminados y ajustan los parámetros o vuelven a la fase de preparación de datos para las manipulaciones necesarias por su modelo. No es muy común que los problemas de ML se solucionen satisfactoriamente con un modelo y ejecución únicos. </a:t>
            </a:r>
          </a:p>
          <a:p>
            <a:pPr algn="just" fontAlgn="base"/>
            <a:endParaRPr lang="es-ES" sz="2800">
              <a:solidFill>
                <a:schemeClr val="bg1"/>
              </a:solidFill>
              <a:latin typeface="IBM Plex Sans" panose="020B0503050203000203" pitchFamily="34" charset="0"/>
            </a:endParaRPr>
          </a:p>
          <a:p>
            <a:pPr algn="just" fontAlgn="base"/>
            <a:r>
              <a:rPr lang="es-ES" sz="2800">
                <a:solidFill>
                  <a:schemeClr val="bg1"/>
                </a:solidFill>
                <a:latin typeface="IBM Plex Sans" panose="020B0503050203000203" pitchFamily="34" charset="0"/>
              </a:rPr>
              <a:t>De acuerdo con los datos obtenidos trabajamos en la selección de las mejores técnicas de predicción y selección de variables que aportan al modelo e iniciamos los diferentes procesos de test y training para obtener las mejores métricas que permitan seleccionar los dos(2) mejores modelos para abordar la solución a nuestro problema.</a:t>
            </a:r>
          </a:p>
        </p:txBody>
      </p:sp>
    </p:spTree>
    <p:extLst>
      <p:ext uri="{BB962C8B-B14F-4D97-AF65-F5344CB8AC3E}">
        <p14:creationId xmlns:p14="http://schemas.microsoft.com/office/powerpoint/2010/main" val="574253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stretch>
            <a:fillRect t="-9000" b="-9000"/>
          </a:stretch>
        </a:blipFill>
        <a:effectLst/>
      </p:bgPr>
    </p:bg>
    <p:spTree>
      <p:nvGrpSpPr>
        <p:cNvPr id="1" name="">
          <a:extLst>
            <a:ext uri="{FF2B5EF4-FFF2-40B4-BE49-F238E27FC236}">
              <a16:creationId xmlns:a16="http://schemas.microsoft.com/office/drawing/2014/main" id="{858D5BDA-3D34-0015-32AE-0F7AE1FDB26C}"/>
            </a:ext>
          </a:extLst>
        </p:cNvPr>
        <p:cNvGrpSpPr/>
        <p:nvPr/>
      </p:nvGrpSpPr>
      <p:grpSpPr>
        <a:xfrm>
          <a:off x="0" y="0"/>
          <a:ext cx="0" cy="0"/>
          <a:chOff x="0" y="0"/>
          <a:chExt cx="0" cy="0"/>
        </a:xfrm>
      </p:grpSpPr>
      <p:grpSp>
        <p:nvGrpSpPr>
          <p:cNvPr id="5" name="Grupo 4">
            <a:extLst>
              <a:ext uri="{FF2B5EF4-FFF2-40B4-BE49-F238E27FC236}">
                <a16:creationId xmlns:a16="http://schemas.microsoft.com/office/drawing/2014/main" id="{E1239DE1-5D8E-7473-B2E1-3787B87E2BC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F1C361CB-3209-27FE-9319-B6821DC72931}"/>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7F37C6B0-CDBF-300E-A040-352ACF79E5E9}"/>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DEC9416D-6FAD-774E-4D11-FD2BA7659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24D42356-2CA5-4378-7539-7213CD04BE9E}"/>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0166F1EF-244E-5CE1-9EB0-D24503419EBA}"/>
              </a:ext>
            </a:extLst>
          </p:cNvPr>
          <p:cNvSpPr/>
          <p:nvPr/>
        </p:nvSpPr>
        <p:spPr>
          <a:xfrm>
            <a:off x="457428" y="2954"/>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Modelado de los datos</a:t>
            </a:r>
            <a:endParaRPr lang="en-US" sz="4800">
              <a:ln w="6350">
                <a:noFill/>
              </a:ln>
              <a:solidFill>
                <a:schemeClr val="bg1"/>
              </a:solidFill>
              <a:latin typeface="Mikro Bold" panose="00000800000000000000" pitchFamily="50" charset="0"/>
              <a:cs typeface="Poppins Light" panose="00000400000000000000" pitchFamily="2" charset="0"/>
            </a:endParaRPr>
          </a:p>
        </p:txBody>
      </p:sp>
      <p:pic>
        <p:nvPicPr>
          <p:cNvPr id="7" name="Imagen 6">
            <a:extLst>
              <a:ext uri="{FF2B5EF4-FFF2-40B4-BE49-F238E27FC236}">
                <a16:creationId xmlns:a16="http://schemas.microsoft.com/office/drawing/2014/main" id="{D7557856-A778-5A29-CB5E-97F0193D3AAC}"/>
              </a:ext>
            </a:extLst>
          </p:cNvPr>
          <p:cNvPicPr>
            <a:picLocks noChangeAspect="1"/>
          </p:cNvPicPr>
          <p:nvPr/>
        </p:nvPicPr>
        <p:blipFill>
          <a:blip r:embed="rId5"/>
          <a:stretch>
            <a:fillRect/>
          </a:stretch>
        </p:blipFill>
        <p:spPr>
          <a:xfrm>
            <a:off x="454906" y="1055334"/>
            <a:ext cx="13695186" cy="7498997"/>
          </a:xfrm>
          <a:prstGeom prst="rect">
            <a:avLst/>
          </a:prstGeom>
        </p:spPr>
      </p:pic>
    </p:spTree>
    <p:extLst>
      <p:ext uri="{BB962C8B-B14F-4D97-AF65-F5344CB8AC3E}">
        <p14:creationId xmlns:p14="http://schemas.microsoft.com/office/powerpoint/2010/main" val="1718761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n 27" descr="Imagen en blanco y negro de una ciudad&#10;&#10;Descripción generada automáticamente">
            <a:extLst>
              <a:ext uri="{FF2B5EF4-FFF2-40B4-BE49-F238E27FC236}">
                <a16:creationId xmlns:a16="http://schemas.microsoft.com/office/drawing/2014/main" id="{43C98497-23F6-958E-8C20-AB504A1F5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1" name="Rectangle 19">
            <a:extLst>
              <a:ext uri="{FF2B5EF4-FFF2-40B4-BE49-F238E27FC236}">
                <a16:creationId xmlns:a16="http://schemas.microsoft.com/office/drawing/2014/main" id="{C6434F9B-D416-F167-58D2-D55646FF9B8A}"/>
              </a:ext>
            </a:extLst>
          </p:cNvPr>
          <p:cNvSpPr/>
          <p:nvPr/>
        </p:nvSpPr>
        <p:spPr>
          <a:xfrm>
            <a:off x="2963077" y="1585939"/>
            <a:ext cx="10822354"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0" err="1">
                <a:ln w="6350">
                  <a:noFill/>
                </a:ln>
                <a:solidFill>
                  <a:schemeClr val="bg1"/>
                </a:solidFill>
                <a:latin typeface="Mikro Bold" panose="00000800000000000000" pitchFamily="50" charset="0"/>
                <a:cs typeface="Poppins Light" panose="00000400000000000000" pitchFamily="2" charset="0"/>
              </a:rPr>
              <a:t>Contenido</a:t>
            </a:r>
            <a:r>
              <a:rPr lang="en-US" sz="8000">
                <a:ln w="6350">
                  <a:noFill/>
                </a:ln>
                <a:solidFill>
                  <a:schemeClr val="bg1"/>
                </a:solidFill>
                <a:latin typeface="Mikro Bold" panose="00000800000000000000" pitchFamily="50" charset="0"/>
                <a:cs typeface="Poppins Light" panose="00000400000000000000" pitchFamily="2" charset="0"/>
              </a:rPr>
              <a:t> </a:t>
            </a:r>
          </a:p>
        </p:txBody>
      </p:sp>
      <p:sp>
        <p:nvSpPr>
          <p:cNvPr id="22" name="Rectangle 19">
            <a:extLst>
              <a:ext uri="{FF2B5EF4-FFF2-40B4-BE49-F238E27FC236}">
                <a16:creationId xmlns:a16="http://schemas.microsoft.com/office/drawing/2014/main" id="{82DCF530-69B0-86E3-4D13-89B6795FD821}"/>
              </a:ext>
            </a:extLst>
          </p:cNvPr>
          <p:cNvSpPr/>
          <p:nvPr/>
        </p:nvSpPr>
        <p:spPr>
          <a:xfrm>
            <a:off x="2738513" y="3492637"/>
            <a:ext cx="9225400" cy="350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143000" indent="-1143000">
              <a:buClr>
                <a:srgbClr val="3BAC52"/>
              </a:buClr>
              <a:buFont typeface="Arial" panose="020B0604020202020204" pitchFamily="34" charset="0"/>
              <a:buChar char="•"/>
            </a:pPr>
            <a:r>
              <a:rPr lang="en-US" sz="3600">
                <a:ln w="6350">
                  <a:noFill/>
                </a:ln>
                <a:solidFill>
                  <a:schemeClr val="bg1"/>
                </a:solidFill>
                <a:latin typeface="Open Sans"/>
                <a:ea typeface="Open Sans"/>
                <a:cs typeface="Poppins Light"/>
              </a:rPr>
              <a:t>Modelo CRISP-DM</a:t>
            </a:r>
          </a:p>
          <a:p>
            <a:pPr marL="1143000" indent="-1143000">
              <a:buClr>
                <a:srgbClr val="3BAC52"/>
              </a:buClr>
              <a:buFont typeface="Arial" panose="020B0604020202020204" pitchFamily="34" charset="0"/>
              <a:buChar char="•"/>
            </a:pPr>
            <a:r>
              <a:rPr lang="en-US" sz="3600" err="1">
                <a:ln w="6350">
                  <a:noFill/>
                </a:ln>
                <a:solidFill>
                  <a:schemeClr val="bg1"/>
                </a:solidFill>
                <a:latin typeface="Mikro Bold" panose="00000800000000000000" pitchFamily="50" charset="0"/>
                <a:cs typeface="Poppins Light" panose="00000400000000000000" pitchFamily="2" charset="0"/>
              </a:rPr>
              <a:t>Comprensión</a:t>
            </a:r>
            <a:r>
              <a:rPr lang="en-US" sz="3600">
                <a:ln w="6350">
                  <a:noFill/>
                </a:ln>
                <a:solidFill>
                  <a:schemeClr val="bg1"/>
                </a:solidFill>
                <a:latin typeface="Mikro Bold" panose="00000800000000000000" pitchFamily="50" charset="0"/>
                <a:cs typeface="Poppins Light" panose="00000400000000000000" pitchFamily="2" charset="0"/>
              </a:rPr>
              <a:t> del </a:t>
            </a:r>
            <a:r>
              <a:rPr lang="en-US" sz="3600" err="1">
                <a:ln w="6350">
                  <a:noFill/>
                </a:ln>
                <a:solidFill>
                  <a:schemeClr val="bg1"/>
                </a:solidFill>
                <a:latin typeface="Mikro Bold" panose="00000800000000000000" pitchFamily="50" charset="0"/>
                <a:cs typeface="Poppins Light" panose="00000400000000000000" pitchFamily="2" charset="0"/>
              </a:rPr>
              <a:t>Negocio</a:t>
            </a:r>
            <a:r>
              <a:rPr lang="en-US" sz="3600">
                <a:ln w="6350">
                  <a:noFill/>
                </a:ln>
                <a:solidFill>
                  <a:schemeClr val="bg1"/>
                </a:solidFill>
                <a:latin typeface="Mikro Bold" panose="00000800000000000000" pitchFamily="50" charset="0"/>
                <a:cs typeface="Poppins Light" panose="00000400000000000000" pitchFamily="2" charset="0"/>
              </a:rPr>
              <a:t> – Caso de </a:t>
            </a:r>
            <a:r>
              <a:rPr lang="en-US" sz="3600" err="1">
                <a:ln w="6350">
                  <a:noFill/>
                </a:ln>
                <a:solidFill>
                  <a:schemeClr val="bg1"/>
                </a:solidFill>
                <a:latin typeface="Mikro Bold" panose="00000800000000000000" pitchFamily="50" charset="0"/>
                <a:cs typeface="Poppins Light" panose="00000400000000000000" pitchFamily="2" charset="0"/>
              </a:rPr>
              <a:t>Uso</a:t>
            </a:r>
            <a:r>
              <a:rPr lang="en-US" sz="3600">
                <a:ln w="6350">
                  <a:noFill/>
                </a:ln>
                <a:solidFill>
                  <a:schemeClr val="bg1"/>
                </a:solidFill>
                <a:latin typeface="Mikro Bold" panose="00000800000000000000" pitchFamily="50" charset="0"/>
                <a:cs typeface="Poppins Light" panose="00000400000000000000" pitchFamily="2" charset="0"/>
              </a:rPr>
              <a:t>.</a:t>
            </a:r>
          </a:p>
          <a:p>
            <a:pPr marL="1143000" indent="-1143000">
              <a:buClr>
                <a:srgbClr val="3BAC52"/>
              </a:buClr>
              <a:buFont typeface="Arial" panose="020B0604020202020204" pitchFamily="34" charset="0"/>
              <a:buChar char="•"/>
            </a:pPr>
            <a:r>
              <a:rPr lang="en-US" sz="3600" err="1">
                <a:ln w="6350">
                  <a:noFill/>
                </a:ln>
                <a:solidFill>
                  <a:schemeClr val="bg1"/>
                </a:solidFill>
                <a:latin typeface="Mikro Bold" panose="00000800000000000000" pitchFamily="50" charset="0"/>
                <a:cs typeface="Poppins Light" panose="00000400000000000000" pitchFamily="2" charset="0"/>
              </a:rPr>
              <a:t>Comprensión</a:t>
            </a:r>
            <a:r>
              <a:rPr lang="en-US" sz="3600">
                <a:ln w="6350">
                  <a:noFill/>
                </a:ln>
                <a:solidFill>
                  <a:schemeClr val="bg1"/>
                </a:solidFill>
                <a:latin typeface="Mikro Bold" panose="00000800000000000000" pitchFamily="50" charset="0"/>
                <a:cs typeface="Poppins Light" panose="00000400000000000000" pitchFamily="2" charset="0"/>
              </a:rPr>
              <a:t> de </a:t>
            </a:r>
            <a:r>
              <a:rPr lang="en-US" sz="3600" err="1">
                <a:ln w="6350">
                  <a:noFill/>
                </a:ln>
                <a:solidFill>
                  <a:schemeClr val="bg1"/>
                </a:solidFill>
                <a:latin typeface="Mikro Bold" panose="00000800000000000000" pitchFamily="50" charset="0"/>
                <a:cs typeface="Poppins Light" panose="00000400000000000000" pitchFamily="2" charset="0"/>
              </a:rPr>
              <a:t>los</a:t>
            </a:r>
            <a:r>
              <a:rPr lang="en-US" sz="3600">
                <a:ln w="6350">
                  <a:noFill/>
                </a:ln>
                <a:solidFill>
                  <a:schemeClr val="bg1"/>
                </a:solidFill>
                <a:latin typeface="Mikro Bold" panose="00000800000000000000" pitchFamily="50" charset="0"/>
                <a:cs typeface="Poppins Light" panose="00000400000000000000" pitchFamily="2" charset="0"/>
              </a:rPr>
              <a:t> </a:t>
            </a:r>
            <a:r>
              <a:rPr lang="en-US" sz="3600" err="1">
                <a:ln w="6350">
                  <a:noFill/>
                </a:ln>
                <a:solidFill>
                  <a:schemeClr val="bg1"/>
                </a:solidFill>
                <a:latin typeface="Mikro Bold" panose="00000800000000000000" pitchFamily="50" charset="0"/>
                <a:cs typeface="Poppins Light" panose="00000400000000000000" pitchFamily="2" charset="0"/>
              </a:rPr>
              <a:t>datos</a:t>
            </a:r>
            <a:r>
              <a:rPr lang="en-US" sz="3600">
                <a:ln w="6350">
                  <a:noFill/>
                </a:ln>
                <a:solidFill>
                  <a:schemeClr val="bg1"/>
                </a:solidFill>
                <a:latin typeface="Mikro Bold" panose="00000800000000000000" pitchFamily="50" charset="0"/>
                <a:cs typeface="Poppins Light" panose="00000400000000000000" pitchFamily="2" charset="0"/>
              </a:rPr>
              <a:t>.</a:t>
            </a:r>
          </a:p>
          <a:p>
            <a:pPr marL="1143000" indent="-1143000">
              <a:buClr>
                <a:srgbClr val="3BAC52"/>
              </a:buClr>
              <a:buFont typeface="Arial" panose="020B0604020202020204" pitchFamily="34" charset="0"/>
              <a:buChar char="•"/>
            </a:pPr>
            <a:r>
              <a:rPr lang="en-US" sz="3600" err="1">
                <a:ln w="6350">
                  <a:noFill/>
                </a:ln>
                <a:solidFill>
                  <a:schemeClr val="bg1"/>
                </a:solidFill>
                <a:latin typeface="Mikro Bold" panose="00000800000000000000" pitchFamily="50" charset="0"/>
                <a:cs typeface="Poppins Light" panose="00000400000000000000" pitchFamily="2" charset="0"/>
              </a:rPr>
              <a:t>Preparación</a:t>
            </a:r>
            <a:r>
              <a:rPr lang="en-US" sz="3600">
                <a:ln w="6350">
                  <a:noFill/>
                </a:ln>
                <a:solidFill>
                  <a:schemeClr val="bg1"/>
                </a:solidFill>
                <a:latin typeface="Mikro Bold" panose="00000800000000000000" pitchFamily="50" charset="0"/>
                <a:cs typeface="Poppins Light" panose="00000400000000000000" pitchFamily="2" charset="0"/>
              </a:rPr>
              <a:t> de </a:t>
            </a:r>
            <a:r>
              <a:rPr lang="en-US" sz="3600" err="1">
                <a:ln w="6350">
                  <a:noFill/>
                </a:ln>
                <a:solidFill>
                  <a:schemeClr val="bg1"/>
                </a:solidFill>
                <a:latin typeface="Mikro Bold" panose="00000800000000000000" pitchFamily="50" charset="0"/>
                <a:cs typeface="Poppins Light" panose="00000400000000000000" pitchFamily="2" charset="0"/>
              </a:rPr>
              <a:t>los</a:t>
            </a:r>
            <a:r>
              <a:rPr lang="en-US" sz="3600">
                <a:ln w="6350">
                  <a:noFill/>
                </a:ln>
                <a:solidFill>
                  <a:schemeClr val="bg1"/>
                </a:solidFill>
                <a:latin typeface="Mikro Bold" panose="00000800000000000000" pitchFamily="50" charset="0"/>
                <a:cs typeface="Poppins Light" panose="00000400000000000000" pitchFamily="2" charset="0"/>
              </a:rPr>
              <a:t> </a:t>
            </a:r>
            <a:r>
              <a:rPr lang="en-US" sz="3600" err="1">
                <a:ln w="6350">
                  <a:noFill/>
                </a:ln>
                <a:solidFill>
                  <a:schemeClr val="bg1"/>
                </a:solidFill>
                <a:latin typeface="Mikro Bold" panose="00000800000000000000" pitchFamily="50" charset="0"/>
                <a:cs typeface="Poppins Light" panose="00000400000000000000" pitchFamily="2" charset="0"/>
              </a:rPr>
              <a:t>datos</a:t>
            </a:r>
            <a:r>
              <a:rPr lang="en-US" sz="3600">
                <a:ln w="6350">
                  <a:noFill/>
                </a:ln>
                <a:solidFill>
                  <a:schemeClr val="bg1"/>
                </a:solidFill>
                <a:latin typeface="Mikro Bold" panose="00000800000000000000" pitchFamily="50" charset="0"/>
                <a:cs typeface="Poppins Light" panose="00000400000000000000" pitchFamily="2" charset="0"/>
              </a:rPr>
              <a:t>.</a:t>
            </a:r>
          </a:p>
          <a:p>
            <a:pPr marL="1143000" indent="-1143000">
              <a:buClr>
                <a:srgbClr val="3BAC52"/>
              </a:buClr>
              <a:buFont typeface="Arial" panose="020B0604020202020204" pitchFamily="34" charset="0"/>
              <a:buChar char="•"/>
            </a:pPr>
            <a:r>
              <a:rPr lang="en-US" sz="3600" err="1">
                <a:ln w="6350">
                  <a:noFill/>
                </a:ln>
                <a:solidFill>
                  <a:schemeClr val="bg1"/>
                </a:solidFill>
                <a:latin typeface="Mikro Bold" panose="00000800000000000000" pitchFamily="50" charset="0"/>
                <a:cs typeface="Poppins Light" panose="00000400000000000000" pitchFamily="2" charset="0"/>
              </a:rPr>
              <a:t>Modelado</a:t>
            </a:r>
            <a:r>
              <a:rPr lang="en-US" sz="3600">
                <a:ln w="6350">
                  <a:noFill/>
                </a:ln>
                <a:solidFill>
                  <a:schemeClr val="bg1"/>
                </a:solidFill>
                <a:latin typeface="Mikro Bold" panose="00000800000000000000" pitchFamily="50" charset="0"/>
                <a:cs typeface="Poppins Light" panose="00000400000000000000" pitchFamily="2" charset="0"/>
              </a:rPr>
              <a:t> de </a:t>
            </a:r>
            <a:r>
              <a:rPr lang="en-US" sz="3600" err="1">
                <a:ln w="6350">
                  <a:noFill/>
                </a:ln>
                <a:solidFill>
                  <a:schemeClr val="bg1"/>
                </a:solidFill>
                <a:latin typeface="Mikro Bold" panose="00000800000000000000" pitchFamily="50" charset="0"/>
                <a:cs typeface="Poppins Light" panose="00000400000000000000" pitchFamily="2" charset="0"/>
              </a:rPr>
              <a:t>los</a:t>
            </a:r>
            <a:r>
              <a:rPr lang="en-US" sz="3600">
                <a:ln w="6350">
                  <a:noFill/>
                </a:ln>
                <a:solidFill>
                  <a:schemeClr val="bg1"/>
                </a:solidFill>
                <a:latin typeface="Mikro Bold" panose="00000800000000000000" pitchFamily="50" charset="0"/>
                <a:cs typeface="Poppins Light" panose="00000400000000000000" pitchFamily="2" charset="0"/>
              </a:rPr>
              <a:t> </a:t>
            </a:r>
            <a:r>
              <a:rPr lang="en-US" sz="3600" err="1">
                <a:ln w="6350">
                  <a:noFill/>
                </a:ln>
                <a:solidFill>
                  <a:schemeClr val="bg1"/>
                </a:solidFill>
                <a:latin typeface="Mikro Bold" panose="00000800000000000000" pitchFamily="50" charset="0"/>
                <a:cs typeface="Poppins Light" panose="00000400000000000000" pitchFamily="2" charset="0"/>
              </a:rPr>
              <a:t>datos</a:t>
            </a:r>
            <a:r>
              <a:rPr lang="en-US" sz="3600">
                <a:ln w="6350">
                  <a:noFill/>
                </a:ln>
                <a:solidFill>
                  <a:schemeClr val="bg1"/>
                </a:solidFill>
                <a:latin typeface="Mikro Bold" panose="00000800000000000000" pitchFamily="50" charset="0"/>
                <a:cs typeface="Poppins Light" panose="00000400000000000000" pitchFamily="2" charset="0"/>
              </a:rPr>
              <a:t>.</a:t>
            </a:r>
          </a:p>
          <a:p>
            <a:pPr marL="1143000" indent="-1143000">
              <a:buClr>
                <a:srgbClr val="3BAC52"/>
              </a:buClr>
              <a:buFont typeface="Arial" panose="020B0604020202020204" pitchFamily="34" charset="0"/>
              <a:buChar char="•"/>
            </a:pPr>
            <a:r>
              <a:rPr lang="en-US" sz="3600" err="1">
                <a:ln w="6350">
                  <a:noFill/>
                </a:ln>
                <a:solidFill>
                  <a:schemeClr val="bg1"/>
                </a:solidFill>
                <a:latin typeface="Mikro Bold" panose="00000800000000000000" pitchFamily="50" charset="0"/>
                <a:cs typeface="Poppins Light" panose="00000400000000000000" pitchFamily="2" charset="0"/>
              </a:rPr>
              <a:t>Evaluación</a:t>
            </a:r>
            <a:r>
              <a:rPr lang="en-US" sz="3600">
                <a:ln w="6350">
                  <a:noFill/>
                </a:ln>
                <a:solidFill>
                  <a:schemeClr val="bg1"/>
                </a:solidFill>
                <a:latin typeface="Mikro Bold" panose="00000800000000000000" pitchFamily="50" charset="0"/>
                <a:cs typeface="Poppins Light" panose="00000400000000000000" pitchFamily="2" charset="0"/>
              </a:rPr>
              <a:t> del </a:t>
            </a:r>
            <a:r>
              <a:rPr lang="en-US" sz="3600" err="1">
                <a:ln w="6350">
                  <a:noFill/>
                </a:ln>
                <a:solidFill>
                  <a:schemeClr val="bg1"/>
                </a:solidFill>
                <a:latin typeface="Mikro Bold" panose="00000800000000000000" pitchFamily="50" charset="0"/>
                <a:cs typeface="Poppins Light" panose="00000400000000000000" pitchFamily="2" charset="0"/>
              </a:rPr>
              <a:t>resultado</a:t>
            </a:r>
            <a:r>
              <a:rPr lang="en-US" sz="3600">
                <a:ln w="6350">
                  <a:noFill/>
                </a:ln>
                <a:solidFill>
                  <a:schemeClr val="bg1"/>
                </a:solidFill>
                <a:latin typeface="Mikro Bold" panose="00000800000000000000" pitchFamily="50" charset="0"/>
                <a:cs typeface="Poppins Light" panose="00000400000000000000" pitchFamily="2" charset="0"/>
              </a:rPr>
              <a:t>.</a:t>
            </a:r>
          </a:p>
        </p:txBody>
      </p:sp>
      <p:pic>
        <p:nvPicPr>
          <p:cNvPr id="32" name="Imagen 31" descr="Interfaz de usuario gráfica, Aplicación&#10;&#10;Descripción generada automáticamente">
            <a:extLst>
              <a:ext uri="{FF2B5EF4-FFF2-40B4-BE49-F238E27FC236}">
                <a16:creationId xmlns:a16="http://schemas.microsoft.com/office/drawing/2014/main" id="{5BBD2281-D37B-2ED9-A25E-679D01D26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4" name="Imagen 33" descr="Forma, Flecha&#10;&#10;Descripción generada automáticamente">
            <a:extLst>
              <a:ext uri="{FF2B5EF4-FFF2-40B4-BE49-F238E27FC236}">
                <a16:creationId xmlns:a16="http://schemas.microsoft.com/office/drawing/2014/main" id="{4B312110-32DD-7E79-2E80-5BED63F42A6A}"/>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Tree>
    <p:extLst>
      <p:ext uri="{BB962C8B-B14F-4D97-AF65-F5344CB8AC3E}">
        <p14:creationId xmlns:p14="http://schemas.microsoft.com/office/powerpoint/2010/main" val="2213106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stretch>
            <a:fillRect t="-9000" b="-9000"/>
          </a:stretch>
        </a:blipFill>
        <a:effectLst/>
      </p:bgPr>
    </p:bg>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322267" y="-10959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Evaluación del modelo</a:t>
            </a:r>
            <a:endParaRPr lang="en-US" sz="4800">
              <a:ln w="6350">
                <a:noFill/>
              </a:ln>
              <a:solidFill>
                <a:schemeClr val="bg1"/>
              </a:solidFill>
              <a:latin typeface="Mikro Bold" panose="00000800000000000000" pitchFamily="50" charset="0"/>
              <a:cs typeface="Poppins Light" panose="00000400000000000000" pitchFamily="2" charset="0"/>
            </a:endParaRPr>
          </a:p>
        </p:txBody>
      </p:sp>
      <p:pic>
        <p:nvPicPr>
          <p:cNvPr id="8" name="Imagen 7" descr="Texto&#10;&#10;Descripción generada automáticamente">
            <a:extLst>
              <a:ext uri="{FF2B5EF4-FFF2-40B4-BE49-F238E27FC236}">
                <a16:creationId xmlns:a16="http://schemas.microsoft.com/office/drawing/2014/main" id="{B64275B7-DFF5-91AE-C044-CA5DA1322216}"/>
              </a:ext>
            </a:extLst>
          </p:cNvPr>
          <p:cNvPicPr>
            <a:picLocks noChangeAspect="1"/>
          </p:cNvPicPr>
          <p:nvPr/>
        </p:nvPicPr>
        <p:blipFill>
          <a:blip r:embed="rId5"/>
          <a:stretch>
            <a:fillRect/>
          </a:stretch>
        </p:blipFill>
        <p:spPr>
          <a:xfrm>
            <a:off x="740833" y="829203"/>
            <a:ext cx="7239000" cy="7019925"/>
          </a:xfrm>
          <a:prstGeom prst="rect">
            <a:avLst/>
          </a:prstGeom>
        </p:spPr>
      </p:pic>
      <p:pic>
        <p:nvPicPr>
          <p:cNvPr id="9" name="Imagen 8" descr="Texto&#10;&#10;Descripción generada automáticamente">
            <a:extLst>
              <a:ext uri="{FF2B5EF4-FFF2-40B4-BE49-F238E27FC236}">
                <a16:creationId xmlns:a16="http://schemas.microsoft.com/office/drawing/2014/main" id="{89183C16-E53D-DD2E-BA09-490188521CE2}"/>
              </a:ext>
            </a:extLst>
          </p:cNvPr>
          <p:cNvPicPr>
            <a:picLocks noChangeAspect="1"/>
          </p:cNvPicPr>
          <p:nvPr/>
        </p:nvPicPr>
        <p:blipFill>
          <a:blip r:embed="rId6"/>
          <a:stretch>
            <a:fillRect/>
          </a:stretch>
        </p:blipFill>
        <p:spPr>
          <a:xfrm>
            <a:off x="7979481" y="842610"/>
            <a:ext cx="6534150" cy="7134225"/>
          </a:xfrm>
          <a:prstGeom prst="rect">
            <a:avLst/>
          </a:prstGeom>
        </p:spPr>
      </p:pic>
      <p:pic>
        <p:nvPicPr>
          <p:cNvPr id="10" name="Imagen 9" descr="Texto&#10;&#10;Descripción generada automáticamente">
            <a:extLst>
              <a:ext uri="{FF2B5EF4-FFF2-40B4-BE49-F238E27FC236}">
                <a16:creationId xmlns:a16="http://schemas.microsoft.com/office/drawing/2014/main" id="{8AC03B67-6C9C-B6CE-EBDA-837554154267}"/>
              </a:ext>
            </a:extLst>
          </p:cNvPr>
          <p:cNvPicPr>
            <a:picLocks noChangeAspect="1"/>
          </p:cNvPicPr>
          <p:nvPr/>
        </p:nvPicPr>
        <p:blipFill>
          <a:blip r:embed="rId7"/>
          <a:stretch>
            <a:fillRect/>
          </a:stretch>
        </p:blipFill>
        <p:spPr>
          <a:xfrm>
            <a:off x="12725929" y="4887383"/>
            <a:ext cx="5253920" cy="3066345"/>
          </a:xfrm>
          <a:prstGeom prst="rect">
            <a:avLst/>
          </a:prstGeom>
        </p:spPr>
      </p:pic>
    </p:spTree>
    <p:extLst>
      <p:ext uri="{BB962C8B-B14F-4D97-AF65-F5344CB8AC3E}">
        <p14:creationId xmlns:p14="http://schemas.microsoft.com/office/powerpoint/2010/main" val="2878791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stretch>
            <a:fillRect t="-9000" b="-9000"/>
          </a:stretch>
        </a:blipFill>
        <a:effectLst/>
      </p:bgPr>
    </p:bg>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322267" y="-10959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Evaluación del modelo</a:t>
            </a:r>
            <a:endParaRPr lang="en-US" sz="4800">
              <a:ln w="6350">
                <a:noFill/>
              </a:ln>
              <a:solidFill>
                <a:schemeClr val="bg1"/>
              </a:solidFill>
              <a:latin typeface="Mikro Bold" panose="00000800000000000000" pitchFamily="50" charset="0"/>
              <a:cs typeface="Poppins Light" panose="00000400000000000000" pitchFamily="2" charset="0"/>
            </a:endParaRPr>
          </a:p>
        </p:txBody>
      </p:sp>
      <p:pic>
        <p:nvPicPr>
          <p:cNvPr id="6" name="Imagen 5" descr="Texto&#10;&#10;Descripción generada automáticamente">
            <a:extLst>
              <a:ext uri="{FF2B5EF4-FFF2-40B4-BE49-F238E27FC236}">
                <a16:creationId xmlns:a16="http://schemas.microsoft.com/office/drawing/2014/main" id="{73C80CF5-B6AC-F6E5-91B3-37AD1158F180}"/>
              </a:ext>
            </a:extLst>
          </p:cNvPr>
          <p:cNvPicPr>
            <a:picLocks noChangeAspect="1"/>
          </p:cNvPicPr>
          <p:nvPr/>
        </p:nvPicPr>
        <p:blipFill>
          <a:blip r:embed="rId5"/>
          <a:stretch>
            <a:fillRect/>
          </a:stretch>
        </p:blipFill>
        <p:spPr>
          <a:xfrm>
            <a:off x="6871758" y="1129594"/>
            <a:ext cx="6915150" cy="5600700"/>
          </a:xfrm>
          <a:prstGeom prst="rect">
            <a:avLst/>
          </a:prstGeom>
        </p:spPr>
      </p:pic>
      <p:pic>
        <p:nvPicPr>
          <p:cNvPr id="7" name="Imagen 6" descr="Texto&#10;&#10;Descripción generada automáticamente">
            <a:extLst>
              <a:ext uri="{FF2B5EF4-FFF2-40B4-BE49-F238E27FC236}">
                <a16:creationId xmlns:a16="http://schemas.microsoft.com/office/drawing/2014/main" id="{88AAED9E-F366-D6DB-3BDD-8F9C426C02CE}"/>
              </a:ext>
            </a:extLst>
          </p:cNvPr>
          <p:cNvPicPr>
            <a:picLocks noChangeAspect="1"/>
          </p:cNvPicPr>
          <p:nvPr/>
        </p:nvPicPr>
        <p:blipFill>
          <a:blip r:embed="rId6"/>
          <a:stretch>
            <a:fillRect/>
          </a:stretch>
        </p:blipFill>
        <p:spPr>
          <a:xfrm>
            <a:off x="14323659" y="1572506"/>
            <a:ext cx="2905125" cy="4714875"/>
          </a:xfrm>
          <a:prstGeom prst="rect">
            <a:avLst/>
          </a:prstGeom>
        </p:spPr>
      </p:pic>
      <p:pic>
        <p:nvPicPr>
          <p:cNvPr id="2" name="Imagen 1" descr="Texto&#10;&#10;Descripción generada automáticamente">
            <a:extLst>
              <a:ext uri="{FF2B5EF4-FFF2-40B4-BE49-F238E27FC236}">
                <a16:creationId xmlns:a16="http://schemas.microsoft.com/office/drawing/2014/main" id="{879D916B-BC1A-B1EC-BCB0-548DBA958981}"/>
              </a:ext>
            </a:extLst>
          </p:cNvPr>
          <p:cNvPicPr>
            <a:picLocks noChangeAspect="1"/>
          </p:cNvPicPr>
          <p:nvPr/>
        </p:nvPicPr>
        <p:blipFill>
          <a:blip r:embed="rId7"/>
          <a:stretch>
            <a:fillRect/>
          </a:stretch>
        </p:blipFill>
        <p:spPr>
          <a:xfrm>
            <a:off x="318029" y="1127478"/>
            <a:ext cx="6391275" cy="6705600"/>
          </a:xfrm>
          <a:prstGeom prst="rect">
            <a:avLst/>
          </a:prstGeom>
        </p:spPr>
      </p:pic>
    </p:spTree>
    <p:extLst>
      <p:ext uri="{BB962C8B-B14F-4D97-AF65-F5344CB8AC3E}">
        <p14:creationId xmlns:p14="http://schemas.microsoft.com/office/powerpoint/2010/main" val="928214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32"/>
            <a:ext cx="18283992" cy="10317263"/>
          </a:xfrm>
          <a:prstGeom prst="rect">
            <a:avLst/>
          </a:prstGeom>
        </p:spPr>
      </p:pic>
      <p:cxnSp>
        <p:nvCxnSpPr>
          <p:cNvPr id="2" name="Straight Arrow Connector 83">
            <a:extLst>
              <a:ext uri="{FF2B5EF4-FFF2-40B4-BE49-F238E27FC236}">
                <a16:creationId xmlns:a16="http://schemas.microsoft.com/office/drawing/2014/main" id="{54166930-C6EC-9590-C2D4-0321CC26D5D8}"/>
              </a:ext>
            </a:extLst>
          </p:cNvPr>
          <p:cNvCxnSpPr>
            <a:cxnSpLocks/>
          </p:cNvCxnSpPr>
          <p:nvPr/>
        </p:nvCxnSpPr>
        <p:spPr>
          <a:xfrm flipV="1">
            <a:off x="1930934" y="1956934"/>
            <a:ext cx="0" cy="5850532"/>
          </a:xfrm>
          <a:prstGeom prst="straightConnector1">
            <a:avLst/>
          </a:prstGeom>
          <a:ln w="12700">
            <a:solidFill>
              <a:srgbClr val="3BAC5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1930934" y="1132183"/>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Evaluación del modelo</a:t>
            </a:r>
            <a:endParaRPr lang="en-US" sz="4800">
              <a:ln w="6350">
                <a:noFill/>
              </a:ln>
              <a:solidFill>
                <a:schemeClr val="bg1"/>
              </a:solidFill>
              <a:latin typeface="Mikro Bold" panose="00000800000000000000" pitchFamily="50" charset="0"/>
              <a:cs typeface="Poppins Light" panose="00000400000000000000" pitchFamily="2" charset="0"/>
            </a:endParaRPr>
          </a:p>
        </p:txBody>
      </p:sp>
      <p:sp>
        <p:nvSpPr>
          <p:cNvPr id="6" name="TextBox 5">
            <a:extLst>
              <a:ext uri="{FF2B5EF4-FFF2-40B4-BE49-F238E27FC236}">
                <a16:creationId xmlns:a16="http://schemas.microsoft.com/office/drawing/2014/main" id="{2BB9657E-1463-7D64-2A2D-C3FC51A20848}"/>
              </a:ext>
            </a:extLst>
          </p:cNvPr>
          <p:cNvSpPr txBox="1"/>
          <p:nvPr/>
        </p:nvSpPr>
        <p:spPr>
          <a:xfrm>
            <a:off x="2087279" y="2204543"/>
            <a:ext cx="12961961" cy="3970318"/>
          </a:xfrm>
          <a:prstGeom prst="rect">
            <a:avLst/>
          </a:prstGeom>
          <a:noFill/>
        </p:spPr>
        <p:txBody>
          <a:bodyPr wrap="square">
            <a:spAutoFit/>
          </a:bodyPr>
          <a:lstStyle/>
          <a:p>
            <a:pPr algn="just" fontAlgn="base"/>
            <a:r>
              <a:rPr lang="es-ES" sz="2800" b="0" i="0">
                <a:solidFill>
                  <a:schemeClr val="bg1"/>
                </a:solidFill>
                <a:effectLst/>
                <a:latin typeface="IBM Plex Sans" panose="020B0503050203000203" pitchFamily="34" charset="0"/>
              </a:rPr>
              <a:t>La evaluación del modelo se fundamenta en la clasificación en dos(2) aspectos:</a:t>
            </a:r>
          </a:p>
          <a:p>
            <a:pPr marL="457200" indent="-457200" algn="just" fontAlgn="base">
              <a:buFont typeface="Arial" panose="020B0604020202020204" pitchFamily="34" charset="0"/>
              <a:buChar char="•"/>
            </a:pPr>
            <a:r>
              <a:rPr lang="es-ES" sz="2800">
                <a:solidFill>
                  <a:schemeClr val="bg1"/>
                </a:solidFill>
                <a:latin typeface="IBM Plex Sans" panose="020B0503050203000203" pitchFamily="34" charset="0"/>
              </a:rPr>
              <a:t>Precisión del modelo.</a:t>
            </a:r>
          </a:p>
          <a:p>
            <a:pPr marL="457200" indent="-457200" algn="just" fontAlgn="base">
              <a:buFont typeface="Arial" panose="020B0604020202020204" pitchFamily="34" charset="0"/>
              <a:buChar char="•"/>
            </a:pPr>
            <a:r>
              <a:rPr lang="es-ES" sz="2800">
                <a:solidFill>
                  <a:schemeClr val="bg1"/>
                </a:solidFill>
                <a:latin typeface="IBM Plex Sans" panose="020B0503050203000203" pitchFamily="34" charset="0"/>
              </a:rPr>
              <a:t>Facilidad de uso e interpretación de los resultados. </a:t>
            </a:r>
          </a:p>
          <a:p>
            <a:pPr algn="just" fontAlgn="base"/>
            <a:endParaRPr lang="es-ES" sz="2800">
              <a:solidFill>
                <a:schemeClr val="bg1"/>
              </a:solidFill>
              <a:latin typeface="IBM Plex Sans" panose="020B0503050203000203" pitchFamily="34" charset="0"/>
            </a:endParaRPr>
          </a:p>
          <a:p>
            <a:pPr algn="just" fontAlgn="base"/>
            <a:r>
              <a:rPr lang="es-ES" sz="2800">
                <a:solidFill>
                  <a:schemeClr val="bg1"/>
                </a:solidFill>
                <a:latin typeface="IBM Plex Sans" panose="020B0503050203000203" pitchFamily="34" charset="0"/>
              </a:rPr>
              <a:t>Es importante realizar un análisis de los resultados de los modelos con base en el conocimiento y lógica del negocio para determinar si es realista y tiene fundamento en los datos obtenidos.</a:t>
            </a:r>
          </a:p>
          <a:p>
            <a:pPr marL="457200" indent="-457200" algn="just" fontAlgn="base">
              <a:buFont typeface="Arial" panose="020B0604020202020204" pitchFamily="34" charset="0"/>
              <a:buChar char="•"/>
            </a:pPr>
            <a:endParaRPr lang="es-ES" sz="2800">
              <a:solidFill>
                <a:schemeClr val="bg1"/>
              </a:solidFill>
              <a:latin typeface="IBM Plex Sans" panose="020B0503050203000203" pitchFamily="34" charset="0"/>
            </a:endParaRPr>
          </a:p>
          <a:p>
            <a:pPr marL="457200" indent="-457200" algn="just" fontAlgn="base">
              <a:buFont typeface="Arial" panose="020B0604020202020204" pitchFamily="34" charset="0"/>
              <a:buChar char="•"/>
            </a:pPr>
            <a:endParaRPr lang="es-ES" sz="2800">
              <a:solidFill>
                <a:schemeClr val="bg1"/>
              </a:solidFill>
              <a:latin typeface="IBM Plex Sans" panose="020B0503050203000203" pitchFamily="34" charset="0"/>
            </a:endParaRPr>
          </a:p>
        </p:txBody>
      </p:sp>
    </p:spTree>
    <p:extLst>
      <p:ext uri="{BB962C8B-B14F-4D97-AF65-F5344CB8AC3E}">
        <p14:creationId xmlns:p14="http://schemas.microsoft.com/office/powerpoint/2010/main" val="819738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stretch>
            <a:fillRect t="-9000" b="-9000"/>
          </a:stretch>
        </a:blipFill>
        <a:effectLst/>
      </p:bgPr>
    </p:bg>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322267" y="-10959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Evaluación del modelo</a:t>
            </a:r>
            <a:endParaRPr lang="en-US" sz="4800">
              <a:ln w="6350">
                <a:noFill/>
              </a:ln>
              <a:solidFill>
                <a:schemeClr val="bg1"/>
              </a:solidFill>
              <a:latin typeface="Mikro Bold" panose="00000800000000000000" pitchFamily="50" charset="0"/>
              <a:cs typeface="Poppins Light" panose="00000400000000000000" pitchFamily="2" charset="0"/>
            </a:endParaRPr>
          </a:p>
        </p:txBody>
      </p:sp>
      <p:pic>
        <p:nvPicPr>
          <p:cNvPr id="8" name="Imagen 7" descr="Gráfico, Gráfico de líneas&#10;&#10;Descripción generada automáticamente">
            <a:extLst>
              <a:ext uri="{FF2B5EF4-FFF2-40B4-BE49-F238E27FC236}">
                <a16:creationId xmlns:a16="http://schemas.microsoft.com/office/drawing/2014/main" id="{B6354A8E-5BE4-9F0F-8282-45DC70D45CB7}"/>
              </a:ext>
            </a:extLst>
          </p:cNvPr>
          <p:cNvPicPr>
            <a:picLocks noChangeAspect="1"/>
          </p:cNvPicPr>
          <p:nvPr/>
        </p:nvPicPr>
        <p:blipFill>
          <a:blip r:embed="rId5"/>
          <a:stretch>
            <a:fillRect/>
          </a:stretch>
        </p:blipFill>
        <p:spPr>
          <a:xfrm>
            <a:off x="338888" y="988308"/>
            <a:ext cx="9497131" cy="7153275"/>
          </a:xfrm>
          <a:prstGeom prst="rect">
            <a:avLst/>
          </a:prstGeom>
        </p:spPr>
      </p:pic>
      <p:pic>
        <p:nvPicPr>
          <p:cNvPr id="9" name="Imagen 8" descr="Gráfico, Gráfico de líneas&#10;&#10;Descripción generada automáticamente">
            <a:extLst>
              <a:ext uri="{FF2B5EF4-FFF2-40B4-BE49-F238E27FC236}">
                <a16:creationId xmlns:a16="http://schemas.microsoft.com/office/drawing/2014/main" id="{FE6EA222-53A4-5641-D5D3-2F867A8B51D9}"/>
              </a:ext>
            </a:extLst>
          </p:cNvPr>
          <p:cNvPicPr>
            <a:picLocks noChangeAspect="1"/>
          </p:cNvPicPr>
          <p:nvPr/>
        </p:nvPicPr>
        <p:blipFill>
          <a:blip r:embed="rId6"/>
          <a:stretch>
            <a:fillRect/>
          </a:stretch>
        </p:blipFill>
        <p:spPr>
          <a:xfrm>
            <a:off x="9833150" y="982309"/>
            <a:ext cx="8217253" cy="7165270"/>
          </a:xfrm>
          <a:prstGeom prst="rect">
            <a:avLst/>
          </a:prstGeom>
        </p:spPr>
      </p:pic>
    </p:spTree>
    <p:extLst>
      <p:ext uri="{BB962C8B-B14F-4D97-AF65-F5344CB8AC3E}">
        <p14:creationId xmlns:p14="http://schemas.microsoft.com/office/powerpoint/2010/main" val="1175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stretch>
            <a:fillRect t="-9000" b="-9000"/>
          </a:stretch>
        </a:blipFill>
        <a:effectLst/>
      </p:bgPr>
    </p:bg>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322267" y="-10959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Evaluación del modelo</a:t>
            </a:r>
            <a:endParaRPr lang="en-US" sz="4800">
              <a:ln w="6350">
                <a:noFill/>
              </a:ln>
              <a:solidFill>
                <a:schemeClr val="bg1"/>
              </a:solidFill>
              <a:latin typeface="Mikro Bold" panose="00000800000000000000" pitchFamily="50" charset="0"/>
              <a:cs typeface="Poppins Light" panose="00000400000000000000" pitchFamily="2" charset="0"/>
            </a:endParaRPr>
          </a:p>
        </p:txBody>
      </p:sp>
      <p:pic>
        <p:nvPicPr>
          <p:cNvPr id="2" name="Imagen 1" descr="Texto&#10;&#10;Descripción generada automáticamente">
            <a:extLst>
              <a:ext uri="{FF2B5EF4-FFF2-40B4-BE49-F238E27FC236}">
                <a16:creationId xmlns:a16="http://schemas.microsoft.com/office/drawing/2014/main" id="{0AF09535-A8A1-E9F4-B8C4-5446F39CEFD8}"/>
              </a:ext>
            </a:extLst>
          </p:cNvPr>
          <p:cNvPicPr>
            <a:picLocks noChangeAspect="1"/>
          </p:cNvPicPr>
          <p:nvPr/>
        </p:nvPicPr>
        <p:blipFill>
          <a:blip r:embed="rId5"/>
          <a:stretch>
            <a:fillRect/>
          </a:stretch>
        </p:blipFill>
        <p:spPr>
          <a:xfrm>
            <a:off x="6655959" y="1728587"/>
            <a:ext cx="4972050" cy="6753225"/>
          </a:xfrm>
          <a:prstGeom prst="rect">
            <a:avLst/>
          </a:prstGeom>
        </p:spPr>
      </p:pic>
    </p:spTree>
    <p:extLst>
      <p:ext uri="{BB962C8B-B14F-4D97-AF65-F5344CB8AC3E}">
        <p14:creationId xmlns:p14="http://schemas.microsoft.com/office/powerpoint/2010/main" val="3665246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43"/>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1875022" y="4160480"/>
            <a:ext cx="14531774" cy="12249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4800">
                <a:ln w="6350">
                  <a:noFill/>
                </a:ln>
                <a:solidFill>
                  <a:schemeClr val="bg1"/>
                </a:solidFill>
                <a:latin typeface="Mikro Bold"/>
                <a:cs typeface="Poppins Light"/>
              </a:rPr>
              <a:t>Modelo k-</a:t>
            </a:r>
            <a:r>
              <a:rPr lang="es-CO" sz="4800" err="1">
                <a:ln w="6350">
                  <a:noFill/>
                </a:ln>
                <a:solidFill>
                  <a:schemeClr val="bg1"/>
                </a:solidFill>
                <a:latin typeface="Mikro Bold"/>
                <a:cs typeface="Poppins Light"/>
              </a:rPr>
              <a:t>means</a:t>
            </a:r>
            <a:r>
              <a:rPr lang="es-CO" sz="4800">
                <a:ln w="6350">
                  <a:noFill/>
                </a:ln>
                <a:solidFill>
                  <a:schemeClr val="bg1"/>
                </a:solidFill>
                <a:latin typeface="Mikro Bold"/>
                <a:cs typeface="Poppins Light"/>
              </a:rPr>
              <a:t> no supervisado (</a:t>
            </a:r>
            <a:r>
              <a:rPr lang="es-CO" sz="4800" err="1">
                <a:ln w="6350">
                  <a:noFill/>
                </a:ln>
                <a:solidFill>
                  <a:schemeClr val="bg1"/>
                </a:solidFill>
                <a:latin typeface="Mikro Bold"/>
                <a:cs typeface="Poppins Light"/>
              </a:rPr>
              <a:t>Clusterización</a:t>
            </a:r>
            <a:r>
              <a:rPr lang="es-CO" sz="4800">
                <a:ln w="6350">
                  <a:noFill/>
                </a:ln>
                <a:solidFill>
                  <a:schemeClr val="bg1"/>
                </a:solidFill>
                <a:latin typeface="Mikro Bold"/>
                <a:cs typeface="Poppins Light"/>
              </a:rPr>
              <a:t>)</a:t>
            </a:r>
            <a:endParaRPr lang="en-US" sz="4800">
              <a:ln w="6350">
                <a:noFill/>
              </a:ln>
              <a:solidFill>
                <a:schemeClr val="bg1"/>
              </a:solidFill>
              <a:latin typeface="Mikro Bold" panose="00000800000000000000" pitchFamily="50" charset="0"/>
              <a:cs typeface="Poppins Light" panose="00000400000000000000" pitchFamily="2" charset="0"/>
            </a:endParaRPr>
          </a:p>
        </p:txBody>
      </p:sp>
    </p:spTree>
    <p:extLst>
      <p:ext uri="{BB962C8B-B14F-4D97-AF65-F5344CB8AC3E}">
        <p14:creationId xmlns:p14="http://schemas.microsoft.com/office/powerpoint/2010/main" val="2306486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98"/>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408531" y="-21742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s-CO" sz="4800">
              <a:ln w="6350">
                <a:noFill/>
              </a:ln>
              <a:solidFill>
                <a:schemeClr val="bg1"/>
              </a:solidFill>
              <a:latin typeface="Mikro Bold"/>
              <a:cs typeface="Poppins Light"/>
            </a:endParaRPr>
          </a:p>
          <a:p>
            <a:endParaRPr lang="es-CO" sz="4800">
              <a:ln w="6350">
                <a:noFill/>
              </a:ln>
              <a:solidFill>
                <a:schemeClr val="bg1"/>
              </a:solidFill>
              <a:latin typeface="Mikro Bold"/>
              <a:cs typeface="Poppins Light"/>
            </a:endParaRPr>
          </a:p>
          <a:p>
            <a:r>
              <a:rPr lang="es-CO" sz="4800">
                <a:ln w="6350">
                  <a:noFill/>
                </a:ln>
                <a:solidFill>
                  <a:schemeClr val="bg1"/>
                </a:solidFill>
                <a:latin typeface="Mikro Bold"/>
                <a:cs typeface="Poppins Light"/>
              </a:rPr>
              <a:t>PREPARACIÓN DE LOS DATOS</a:t>
            </a:r>
          </a:p>
          <a:p>
            <a:r>
              <a:rPr lang="es-CO" sz="4800">
                <a:ln w="6350">
                  <a:noFill/>
                </a:ln>
                <a:solidFill>
                  <a:schemeClr val="bg1"/>
                </a:solidFill>
                <a:latin typeface="Mikro Bold"/>
                <a:cs typeface="Poppins Light"/>
              </a:rPr>
              <a:t>Analizar relación con peso</a:t>
            </a:r>
          </a:p>
          <a:p>
            <a:endParaRPr lang="es-CO" sz="4800">
              <a:ln w="6350">
                <a:noFill/>
              </a:ln>
              <a:solidFill>
                <a:schemeClr val="bg1"/>
              </a:solidFill>
              <a:latin typeface="Mikro Bold"/>
              <a:cs typeface="Poppins Light"/>
            </a:endParaRPr>
          </a:p>
        </p:txBody>
      </p:sp>
      <p:pic>
        <p:nvPicPr>
          <p:cNvPr id="6" name="Imagen 5" descr="Calendario&#10;&#10;Descripción generada automáticamente">
            <a:extLst>
              <a:ext uri="{FF2B5EF4-FFF2-40B4-BE49-F238E27FC236}">
                <a16:creationId xmlns:a16="http://schemas.microsoft.com/office/drawing/2014/main" id="{C985B6B0-D7B5-80EB-563E-68C40F9632D9}"/>
              </a:ext>
            </a:extLst>
          </p:cNvPr>
          <p:cNvPicPr>
            <a:picLocks noChangeAspect="1"/>
          </p:cNvPicPr>
          <p:nvPr/>
        </p:nvPicPr>
        <p:blipFill>
          <a:blip r:embed="rId5"/>
          <a:stretch>
            <a:fillRect/>
          </a:stretch>
        </p:blipFill>
        <p:spPr>
          <a:xfrm>
            <a:off x="3807359" y="1337096"/>
            <a:ext cx="10673284" cy="8001000"/>
          </a:xfrm>
          <a:prstGeom prst="rect">
            <a:avLst/>
          </a:prstGeom>
        </p:spPr>
      </p:pic>
    </p:spTree>
    <p:extLst>
      <p:ext uri="{BB962C8B-B14F-4D97-AF65-F5344CB8AC3E}">
        <p14:creationId xmlns:p14="http://schemas.microsoft.com/office/powerpoint/2010/main" val="3593727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98"/>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408531" y="-21742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s-CO" sz="4800">
              <a:ln w="6350">
                <a:noFill/>
              </a:ln>
              <a:solidFill>
                <a:schemeClr val="bg1"/>
              </a:solidFill>
              <a:latin typeface="Mikro Bold"/>
              <a:cs typeface="Poppins Light"/>
            </a:endParaRPr>
          </a:p>
          <a:p>
            <a:endParaRPr lang="es-CO" sz="4800">
              <a:ln w="6350">
                <a:noFill/>
              </a:ln>
              <a:solidFill>
                <a:schemeClr val="bg1"/>
              </a:solidFill>
              <a:latin typeface="Mikro Bold"/>
              <a:cs typeface="Poppins Light"/>
            </a:endParaRPr>
          </a:p>
          <a:p>
            <a:r>
              <a:rPr lang="es-CO" sz="4800">
                <a:ln w="6350">
                  <a:noFill/>
                </a:ln>
                <a:solidFill>
                  <a:schemeClr val="bg1"/>
                </a:solidFill>
                <a:latin typeface="Mikro Bold"/>
                <a:cs typeface="Poppins Light"/>
              </a:rPr>
              <a:t>PREPARACIÓN DE LOS DATOS</a:t>
            </a:r>
          </a:p>
          <a:p>
            <a:r>
              <a:rPr lang="es-CO" sz="4800">
                <a:ln w="6350">
                  <a:noFill/>
                </a:ln>
                <a:solidFill>
                  <a:schemeClr val="bg1"/>
                </a:solidFill>
                <a:latin typeface="Mikro Bold"/>
                <a:cs typeface="Poppins Light"/>
              </a:rPr>
              <a:t>Quitar datos atípicos peso</a:t>
            </a:r>
          </a:p>
          <a:p>
            <a:endParaRPr lang="es-CO" sz="4800">
              <a:ln w="6350">
                <a:noFill/>
              </a:ln>
              <a:solidFill>
                <a:schemeClr val="bg1"/>
              </a:solidFill>
              <a:latin typeface="Mikro Bold"/>
              <a:cs typeface="Poppins Light"/>
            </a:endParaRPr>
          </a:p>
        </p:txBody>
      </p:sp>
      <p:pic>
        <p:nvPicPr>
          <p:cNvPr id="2" name="Imagen 1" descr="Gráfico, Histograma&#10;&#10;Descripción generada automáticamente">
            <a:extLst>
              <a:ext uri="{FF2B5EF4-FFF2-40B4-BE49-F238E27FC236}">
                <a16:creationId xmlns:a16="http://schemas.microsoft.com/office/drawing/2014/main" id="{0F8F9AD9-6F06-7DCD-7888-082ACE863337}"/>
              </a:ext>
            </a:extLst>
          </p:cNvPr>
          <p:cNvPicPr>
            <a:picLocks noChangeAspect="1"/>
          </p:cNvPicPr>
          <p:nvPr/>
        </p:nvPicPr>
        <p:blipFill>
          <a:blip r:embed="rId5"/>
          <a:stretch>
            <a:fillRect/>
          </a:stretch>
        </p:blipFill>
        <p:spPr>
          <a:xfrm>
            <a:off x="795878" y="2566809"/>
            <a:ext cx="7573812" cy="6037591"/>
          </a:xfrm>
          <a:prstGeom prst="rect">
            <a:avLst/>
          </a:prstGeom>
        </p:spPr>
      </p:pic>
      <p:pic>
        <p:nvPicPr>
          <p:cNvPr id="7" name="Imagen 6" descr="Gráfico, Histograma&#10;&#10;Descripción generada automáticamente">
            <a:extLst>
              <a:ext uri="{FF2B5EF4-FFF2-40B4-BE49-F238E27FC236}">
                <a16:creationId xmlns:a16="http://schemas.microsoft.com/office/drawing/2014/main" id="{5B54054D-CA7F-0E3B-0D1A-E040EFAB08E6}"/>
              </a:ext>
            </a:extLst>
          </p:cNvPr>
          <p:cNvPicPr>
            <a:picLocks noChangeAspect="1"/>
          </p:cNvPicPr>
          <p:nvPr/>
        </p:nvPicPr>
        <p:blipFill>
          <a:blip r:embed="rId6"/>
          <a:stretch>
            <a:fillRect/>
          </a:stretch>
        </p:blipFill>
        <p:spPr>
          <a:xfrm>
            <a:off x="9724217" y="2480544"/>
            <a:ext cx="7616944" cy="6231686"/>
          </a:xfrm>
          <a:prstGeom prst="rect">
            <a:avLst/>
          </a:prstGeom>
        </p:spPr>
      </p:pic>
    </p:spTree>
    <p:extLst>
      <p:ext uri="{BB962C8B-B14F-4D97-AF65-F5344CB8AC3E}">
        <p14:creationId xmlns:p14="http://schemas.microsoft.com/office/powerpoint/2010/main" val="2752849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98"/>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408531" y="-21742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s-CO" sz="4800">
              <a:ln w="6350">
                <a:noFill/>
              </a:ln>
              <a:solidFill>
                <a:schemeClr val="bg1"/>
              </a:solidFill>
              <a:latin typeface="Mikro Bold"/>
              <a:cs typeface="Poppins Light"/>
            </a:endParaRPr>
          </a:p>
          <a:p>
            <a:endParaRPr lang="es-CO" sz="4800">
              <a:ln w="6350">
                <a:noFill/>
              </a:ln>
              <a:solidFill>
                <a:schemeClr val="bg1"/>
              </a:solidFill>
              <a:latin typeface="Mikro Bold"/>
              <a:cs typeface="Poppins Light"/>
            </a:endParaRPr>
          </a:p>
          <a:p>
            <a:r>
              <a:rPr lang="es-CO" sz="4800">
                <a:ln w="6350">
                  <a:noFill/>
                </a:ln>
                <a:solidFill>
                  <a:schemeClr val="bg1"/>
                </a:solidFill>
                <a:latin typeface="Mikro Bold"/>
                <a:cs typeface="Poppins Light"/>
              </a:rPr>
              <a:t>PREPARACIÓN DE LOS DATOS</a:t>
            </a:r>
          </a:p>
          <a:p>
            <a:r>
              <a:rPr lang="es-CO" sz="4800">
                <a:ln w="6350">
                  <a:noFill/>
                </a:ln>
                <a:solidFill>
                  <a:schemeClr val="bg1"/>
                </a:solidFill>
                <a:latin typeface="Mikro Bold"/>
                <a:cs typeface="Poppins Light"/>
              </a:rPr>
              <a:t>Quitar datos atípicos Edad</a:t>
            </a:r>
          </a:p>
          <a:p>
            <a:endParaRPr lang="es-CO" sz="4800">
              <a:ln w="6350">
                <a:noFill/>
              </a:ln>
              <a:solidFill>
                <a:schemeClr val="bg1"/>
              </a:solidFill>
              <a:latin typeface="Mikro Bold"/>
              <a:cs typeface="Poppins Light"/>
            </a:endParaRPr>
          </a:p>
        </p:txBody>
      </p:sp>
      <p:pic>
        <p:nvPicPr>
          <p:cNvPr id="6" name="Imagen 5" descr="Gráfico, Histograma&#10;&#10;Descripción generada automáticamente">
            <a:extLst>
              <a:ext uri="{FF2B5EF4-FFF2-40B4-BE49-F238E27FC236}">
                <a16:creationId xmlns:a16="http://schemas.microsoft.com/office/drawing/2014/main" id="{E7D57A3E-51D8-897E-4C83-D8C742D18AC5}"/>
              </a:ext>
            </a:extLst>
          </p:cNvPr>
          <p:cNvPicPr>
            <a:picLocks noChangeAspect="1"/>
          </p:cNvPicPr>
          <p:nvPr/>
        </p:nvPicPr>
        <p:blipFill>
          <a:blip r:embed="rId5"/>
          <a:stretch>
            <a:fillRect/>
          </a:stretch>
        </p:blipFill>
        <p:spPr>
          <a:xfrm>
            <a:off x="8861575" y="2566809"/>
            <a:ext cx="7336586" cy="5972893"/>
          </a:xfrm>
          <a:prstGeom prst="rect">
            <a:avLst/>
          </a:prstGeom>
        </p:spPr>
      </p:pic>
      <p:pic>
        <p:nvPicPr>
          <p:cNvPr id="8" name="Imagen 7" descr="Gráfico, Histograma&#10;&#10;Descripción generada automáticamente">
            <a:extLst>
              <a:ext uri="{FF2B5EF4-FFF2-40B4-BE49-F238E27FC236}">
                <a16:creationId xmlns:a16="http://schemas.microsoft.com/office/drawing/2014/main" id="{6CEB8D99-0567-3DB7-77E9-FEB19CF32CEF}"/>
              </a:ext>
            </a:extLst>
          </p:cNvPr>
          <p:cNvPicPr>
            <a:picLocks noChangeAspect="1"/>
          </p:cNvPicPr>
          <p:nvPr/>
        </p:nvPicPr>
        <p:blipFill>
          <a:blip r:embed="rId6"/>
          <a:stretch>
            <a:fillRect/>
          </a:stretch>
        </p:blipFill>
        <p:spPr>
          <a:xfrm>
            <a:off x="946839" y="2566809"/>
            <a:ext cx="7487548" cy="5972893"/>
          </a:xfrm>
          <a:prstGeom prst="rect">
            <a:avLst/>
          </a:prstGeom>
        </p:spPr>
      </p:pic>
    </p:spTree>
    <p:extLst>
      <p:ext uri="{BB962C8B-B14F-4D97-AF65-F5344CB8AC3E}">
        <p14:creationId xmlns:p14="http://schemas.microsoft.com/office/powerpoint/2010/main" val="385474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98"/>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408531" y="-21742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s-CO" sz="4800">
              <a:ln w="6350">
                <a:noFill/>
              </a:ln>
              <a:solidFill>
                <a:schemeClr val="bg1"/>
              </a:solidFill>
              <a:latin typeface="Mikro Bold"/>
              <a:cs typeface="Poppins Light"/>
            </a:endParaRPr>
          </a:p>
          <a:p>
            <a:endParaRPr lang="es-CO" sz="4800">
              <a:ln w="6350">
                <a:noFill/>
              </a:ln>
              <a:solidFill>
                <a:schemeClr val="bg1"/>
              </a:solidFill>
              <a:latin typeface="Mikro Bold"/>
              <a:cs typeface="Poppins Light"/>
            </a:endParaRPr>
          </a:p>
          <a:p>
            <a:r>
              <a:rPr lang="es-CO" sz="4800">
                <a:ln w="6350">
                  <a:noFill/>
                </a:ln>
                <a:solidFill>
                  <a:schemeClr val="bg1"/>
                </a:solidFill>
                <a:latin typeface="Mikro Bold"/>
                <a:cs typeface="Poppins Light"/>
              </a:rPr>
              <a:t>PREPARACIÓN DE LOS DATOS</a:t>
            </a:r>
          </a:p>
          <a:p>
            <a:r>
              <a:rPr lang="es-CO" sz="4800">
                <a:ln w="6350">
                  <a:noFill/>
                </a:ln>
                <a:solidFill>
                  <a:schemeClr val="bg1"/>
                </a:solidFill>
                <a:latin typeface="Mikro Bold"/>
                <a:cs typeface="Poppins Light"/>
              </a:rPr>
              <a:t>Correlación no lineal</a:t>
            </a:r>
          </a:p>
          <a:p>
            <a:endParaRPr lang="es-CO" sz="4800">
              <a:ln w="6350">
                <a:noFill/>
              </a:ln>
              <a:solidFill>
                <a:schemeClr val="bg1"/>
              </a:solidFill>
              <a:latin typeface="Mikro Bold"/>
              <a:cs typeface="Poppins Light"/>
            </a:endParaRPr>
          </a:p>
        </p:txBody>
      </p:sp>
      <p:pic>
        <p:nvPicPr>
          <p:cNvPr id="2" name="Imagen 1" descr="Gráfico de rectángulos&#10;&#10;Descripción generada automáticamente">
            <a:extLst>
              <a:ext uri="{FF2B5EF4-FFF2-40B4-BE49-F238E27FC236}">
                <a16:creationId xmlns:a16="http://schemas.microsoft.com/office/drawing/2014/main" id="{42601E51-A74F-CC0B-2B2B-100673565109}"/>
              </a:ext>
            </a:extLst>
          </p:cNvPr>
          <p:cNvPicPr>
            <a:picLocks noChangeAspect="1"/>
          </p:cNvPicPr>
          <p:nvPr/>
        </p:nvPicPr>
        <p:blipFill>
          <a:blip r:embed="rId5"/>
          <a:stretch>
            <a:fillRect/>
          </a:stretch>
        </p:blipFill>
        <p:spPr>
          <a:xfrm>
            <a:off x="3661918" y="1272395"/>
            <a:ext cx="10640671" cy="8151963"/>
          </a:xfrm>
          <a:prstGeom prst="rect">
            <a:avLst/>
          </a:prstGeom>
        </p:spPr>
      </p:pic>
    </p:spTree>
    <p:extLst>
      <p:ext uri="{BB962C8B-B14F-4D97-AF65-F5344CB8AC3E}">
        <p14:creationId xmlns:p14="http://schemas.microsoft.com/office/powerpoint/2010/main" val="3116070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ext uri="{28A0092B-C50C-407E-A947-70E740481C1C}">
                <a14:useLocalDpi xmlns:a14="http://schemas.microsoft.com/office/drawing/2010/main" val="0"/>
              </a:ext>
            </a:extLst>
          </a:blip>
          <a:stretch>
            <a:fillRect t="-9000" b="-9000"/>
          </a:stretch>
        </a:blipFill>
        <a:effectLst/>
      </p:bgPr>
    </p:bg>
    <p:spTree>
      <p:nvGrpSpPr>
        <p:cNvPr id="1" name=""/>
        <p:cNvGrpSpPr/>
        <p:nvPr/>
      </p:nvGrpSpPr>
      <p:grpSpPr>
        <a:xfrm>
          <a:off x="0" y="0"/>
          <a:ext cx="0" cy="0"/>
          <a:chOff x="0" y="0"/>
          <a:chExt cx="0" cy="0"/>
        </a:xfrm>
      </p:grpSpPr>
      <p:cxnSp>
        <p:nvCxnSpPr>
          <p:cNvPr id="2" name="Straight Arrow Connector 83">
            <a:extLst>
              <a:ext uri="{FF2B5EF4-FFF2-40B4-BE49-F238E27FC236}">
                <a16:creationId xmlns:a16="http://schemas.microsoft.com/office/drawing/2014/main" id="{2F3C55D9-73EB-F69F-7202-A6191D850109}"/>
              </a:ext>
            </a:extLst>
          </p:cNvPr>
          <p:cNvCxnSpPr>
            <a:cxnSpLocks/>
          </p:cNvCxnSpPr>
          <p:nvPr/>
        </p:nvCxnSpPr>
        <p:spPr>
          <a:xfrm flipV="1">
            <a:off x="1930934" y="1956934"/>
            <a:ext cx="0" cy="5850532"/>
          </a:xfrm>
          <a:prstGeom prst="straightConnector1">
            <a:avLst/>
          </a:prstGeom>
          <a:ln w="12700">
            <a:solidFill>
              <a:srgbClr val="3BAC5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5" name="Grupo 4">
            <a:extLst>
              <a:ext uri="{FF2B5EF4-FFF2-40B4-BE49-F238E27FC236}">
                <a16:creationId xmlns:a16="http://schemas.microsoft.com/office/drawing/2014/main" id="{6D8AD291-45FF-6731-0665-053774CCB038}"/>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18A6F1D9-571E-CBE7-1602-C03BF0640021}"/>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6328D320-7232-8A42-82EE-22F757F56D0D}"/>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a:t>
              </a:r>
              <a:r>
                <a:rPr lang="en-US" sz="4800">
                  <a:ln w="6350">
                    <a:noFill/>
                  </a:ln>
                  <a:solidFill>
                    <a:schemeClr val="bg1"/>
                  </a:solidFill>
                  <a:latin typeface="Mikro Bold" panose="00000800000000000000" pitchFamily="50" charset="0"/>
                  <a:cs typeface="Poppins Light" panose="00000400000000000000" pitchFamily="2" charset="0"/>
                </a:rPr>
                <a:t>Que es el modelo CRIPS-DM?</a:t>
              </a:r>
            </a:p>
          </p:txBody>
        </p:sp>
      </p:grpSp>
      <p:pic>
        <p:nvPicPr>
          <p:cNvPr id="37" name="Imagen 36" descr="Interfaz de usuario gráfica, Aplicación&#10;&#10;Descripción generada automáticamente">
            <a:extLst>
              <a:ext uri="{FF2B5EF4-FFF2-40B4-BE49-F238E27FC236}">
                <a16:creationId xmlns:a16="http://schemas.microsoft.com/office/drawing/2014/main" id="{50714A59-5F64-8521-BC23-9829866D7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AF12E579-AC5D-7206-6990-B9DBD622424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7" name="TextBox 6">
            <a:extLst>
              <a:ext uri="{FF2B5EF4-FFF2-40B4-BE49-F238E27FC236}">
                <a16:creationId xmlns:a16="http://schemas.microsoft.com/office/drawing/2014/main" id="{1EF420B3-4B9B-CD0E-690C-217522C81619}"/>
              </a:ext>
            </a:extLst>
          </p:cNvPr>
          <p:cNvSpPr txBox="1"/>
          <p:nvPr/>
        </p:nvSpPr>
        <p:spPr>
          <a:xfrm>
            <a:off x="2364475" y="3165287"/>
            <a:ext cx="9369188" cy="3539430"/>
          </a:xfrm>
          <a:prstGeom prst="rect">
            <a:avLst/>
          </a:prstGeom>
          <a:noFill/>
        </p:spPr>
        <p:txBody>
          <a:bodyPr wrap="square">
            <a:spAutoFit/>
          </a:bodyPr>
          <a:lstStyle/>
          <a:p>
            <a:pPr algn="just" fontAlgn="base"/>
            <a:r>
              <a:rPr lang="es-ES" sz="2800" b="0" i="0">
                <a:solidFill>
                  <a:schemeClr val="bg1"/>
                </a:solidFill>
                <a:effectLst/>
                <a:latin typeface="IBM Plex Sans" panose="020B0503050203000203" pitchFamily="34" charset="0"/>
              </a:rPr>
              <a:t>CRISP-DM, que son las siglas de Cross-</a:t>
            </a:r>
            <a:r>
              <a:rPr lang="es-ES" sz="2800" b="0" i="0" err="1">
                <a:solidFill>
                  <a:schemeClr val="bg1"/>
                </a:solidFill>
                <a:effectLst/>
                <a:latin typeface="IBM Plex Sans" panose="020B0503050203000203" pitchFamily="34" charset="0"/>
              </a:rPr>
              <a:t>Industry</a:t>
            </a:r>
            <a:r>
              <a:rPr lang="es-ES" sz="2800" b="0" i="0">
                <a:solidFill>
                  <a:schemeClr val="bg1"/>
                </a:solidFill>
                <a:effectLst/>
                <a:latin typeface="IBM Plex Sans" panose="020B0503050203000203" pitchFamily="34" charset="0"/>
              </a:rPr>
              <a:t> Standard </a:t>
            </a:r>
            <a:r>
              <a:rPr lang="es-ES" sz="2800" b="0" i="0" err="1">
                <a:solidFill>
                  <a:schemeClr val="bg1"/>
                </a:solidFill>
                <a:effectLst/>
                <a:latin typeface="IBM Plex Sans" panose="020B0503050203000203" pitchFamily="34" charset="0"/>
              </a:rPr>
              <a:t>Process</a:t>
            </a:r>
            <a:r>
              <a:rPr lang="es-ES" sz="2800" b="0" i="0">
                <a:solidFill>
                  <a:schemeClr val="bg1"/>
                </a:solidFill>
                <a:effectLst/>
                <a:latin typeface="IBM Plex Sans" panose="020B0503050203000203" pitchFamily="34" charset="0"/>
              </a:rPr>
              <a:t> </a:t>
            </a:r>
            <a:r>
              <a:rPr lang="es-ES" sz="2800" b="0" i="0" err="1">
                <a:solidFill>
                  <a:schemeClr val="bg1"/>
                </a:solidFill>
                <a:effectLst/>
                <a:latin typeface="IBM Plex Sans" panose="020B0503050203000203" pitchFamily="34" charset="0"/>
              </a:rPr>
              <a:t>for</a:t>
            </a:r>
            <a:r>
              <a:rPr lang="es-ES" sz="2800" b="0" i="0">
                <a:solidFill>
                  <a:schemeClr val="bg1"/>
                </a:solidFill>
                <a:effectLst/>
                <a:latin typeface="IBM Plex Sans" panose="020B0503050203000203" pitchFamily="34" charset="0"/>
              </a:rPr>
              <a:t> Data </a:t>
            </a:r>
            <a:r>
              <a:rPr lang="es-ES" sz="2800" b="0" i="0" err="1">
                <a:solidFill>
                  <a:schemeClr val="bg1"/>
                </a:solidFill>
                <a:effectLst/>
                <a:latin typeface="IBM Plex Sans" panose="020B0503050203000203" pitchFamily="34" charset="0"/>
              </a:rPr>
              <a:t>Mining</a:t>
            </a:r>
            <a:r>
              <a:rPr lang="es-ES" sz="2800" b="0" i="0">
                <a:solidFill>
                  <a:schemeClr val="bg1"/>
                </a:solidFill>
                <a:effectLst/>
                <a:latin typeface="IBM Plex Sans" panose="020B0503050203000203" pitchFamily="34" charset="0"/>
              </a:rPr>
              <a:t>, es un método probado para orientar sus trabajos de minería de datos.</a:t>
            </a:r>
          </a:p>
          <a:p>
            <a:pPr algn="just" fontAlgn="base">
              <a:buFont typeface="Arial" panose="020B0604020202020204" pitchFamily="34" charset="0"/>
              <a:buChar char="•"/>
            </a:pPr>
            <a:r>
              <a:rPr lang="es-ES" sz="2800" b="0" i="0">
                <a:solidFill>
                  <a:schemeClr val="bg1"/>
                </a:solidFill>
                <a:effectLst/>
                <a:latin typeface="inherit"/>
              </a:rPr>
              <a:t>Como </a:t>
            </a:r>
            <a:r>
              <a:rPr lang="es-ES" sz="2800" b="1" i="0">
                <a:solidFill>
                  <a:schemeClr val="bg1"/>
                </a:solidFill>
                <a:effectLst/>
                <a:latin typeface="inherit"/>
              </a:rPr>
              <a:t>metodología</a:t>
            </a:r>
            <a:r>
              <a:rPr lang="es-ES" sz="2800" b="0" i="0">
                <a:solidFill>
                  <a:schemeClr val="bg1"/>
                </a:solidFill>
                <a:effectLst/>
                <a:latin typeface="inherit"/>
              </a:rPr>
              <a:t>, incluye descripciones de las fases normales de un proyecto, las tareas necesarias en cada fase y una explicación de las relaciones entre las tareas.</a:t>
            </a:r>
          </a:p>
          <a:p>
            <a:pPr algn="just" fontAlgn="base">
              <a:buFont typeface="Arial" panose="020B0604020202020204" pitchFamily="34" charset="0"/>
              <a:buChar char="•"/>
            </a:pPr>
            <a:r>
              <a:rPr lang="es-ES" sz="2800" b="0" i="0">
                <a:solidFill>
                  <a:schemeClr val="bg1"/>
                </a:solidFill>
                <a:effectLst/>
                <a:latin typeface="inherit"/>
              </a:rPr>
              <a:t>Como </a:t>
            </a:r>
            <a:r>
              <a:rPr lang="es-ES" sz="2800" b="1" i="0">
                <a:solidFill>
                  <a:schemeClr val="bg1"/>
                </a:solidFill>
                <a:effectLst/>
                <a:latin typeface="inherit"/>
              </a:rPr>
              <a:t>modelo de proceso</a:t>
            </a:r>
            <a:r>
              <a:rPr lang="es-ES" sz="2800" b="0" i="0">
                <a:solidFill>
                  <a:schemeClr val="bg1"/>
                </a:solidFill>
                <a:effectLst/>
                <a:latin typeface="inherit"/>
              </a:rPr>
              <a:t>, CRISP-DM ofrece un resumen del ciclo vital de minería de datos.</a:t>
            </a:r>
          </a:p>
        </p:txBody>
      </p:sp>
      <p:sp>
        <p:nvSpPr>
          <p:cNvPr id="9" name="TextBox 8">
            <a:extLst>
              <a:ext uri="{FF2B5EF4-FFF2-40B4-BE49-F238E27FC236}">
                <a16:creationId xmlns:a16="http://schemas.microsoft.com/office/drawing/2014/main" id="{B9255DF1-CBAF-E127-36F9-82EE0BC17C9B}"/>
              </a:ext>
            </a:extLst>
          </p:cNvPr>
          <p:cNvSpPr txBox="1"/>
          <p:nvPr/>
        </p:nvSpPr>
        <p:spPr>
          <a:xfrm>
            <a:off x="2364475" y="6820730"/>
            <a:ext cx="9416954" cy="369332"/>
          </a:xfrm>
          <a:prstGeom prst="rect">
            <a:avLst/>
          </a:prstGeom>
          <a:noFill/>
        </p:spPr>
        <p:txBody>
          <a:bodyPr wrap="square">
            <a:spAutoFit/>
          </a:bodyPr>
          <a:lstStyle/>
          <a:p>
            <a:r>
              <a:rPr lang="es-ES">
                <a:solidFill>
                  <a:srgbClr val="92D050"/>
                </a:solidFill>
                <a:hlinkClick r:id="rId5">
                  <a:extLst>
                    <a:ext uri="{A12FA001-AC4F-418D-AE19-62706E023703}">
                      <ahyp:hlinkClr xmlns:ahyp="http://schemas.microsoft.com/office/drawing/2018/hyperlinkcolor" val="tx"/>
                    </a:ext>
                  </a:extLst>
                </a:hlinkClick>
              </a:rPr>
              <a:t>Conceptos básicos de ayuda de CRISP-DM - Documentación de IBM</a:t>
            </a:r>
            <a:endParaRPr lang="es-CO">
              <a:solidFill>
                <a:srgbClr val="92D050"/>
              </a:solidFill>
            </a:endParaRPr>
          </a:p>
        </p:txBody>
      </p:sp>
    </p:spTree>
    <p:extLst>
      <p:ext uri="{BB962C8B-B14F-4D97-AF65-F5344CB8AC3E}">
        <p14:creationId xmlns:p14="http://schemas.microsoft.com/office/powerpoint/2010/main" val="3307732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98"/>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408531" y="-21742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s-CO" sz="4800">
              <a:ln w="6350">
                <a:noFill/>
              </a:ln>
              <a:solidFill>
                <a:schemeClr val="bg1"/>
              </a:solidFill>
              <a:latin typeface="Mikro Bold"/>
              <a:cs typeface="Poppins Light"/>
            </a:endParaRPr>
          </a:p>
          <a:p>
            <a:endParaRPr lang="es-CO" sz="4800">
              <a:ln w="6350">
                <a:noFill/>
              </a:ln>
              <a:solidFill>
                <a:schemeClr val="bg1"/>
              </a:solidFill>
              <a:latin typeface="Mikro Bold"/>
              <a:cs typeface="Poppins Light"/>
            </a:endParaRPr>
          </a:p>
          <a:p>
            <a:r>
              <a:rPr lang="es-CO" sz="4800">
                <a:ln w="6350">
                  <a:noFill/>
                </a:ln>
                <a:solidFill>
                  <a:schemeClr val="bg1"/>
                </a:solidFill>
                <a:latin typeface="Mikro Bold"/>
                <a:cs typeface="Poppins Light"/>
              </a:rPr>
              <a:t>MODELADO DE LOS DATOS</a:t>
            </a:r>
            <a:endParaRPr lang="es-CO">
              <a:solidFill>
                <a:schemeClr val="bg1"/>
              </a:solidFill>
            </a:endParaRPr>
          </a:p>
          <a:p>
            <a:r>
              <a:rPr lang="es-CO" sz="4800">
                <a:ln w="6350">
                  <a:noFill/>
                </a:ln>
                <a:solidFill>
                  <a:schemeClr val="bg1"/>
                </a:solidFill>
                <a:latin typeface="Mikro Bold"/>
                <a:cs typeface="Poppins Light"/>
              </a:rPr>
              <a:t>Método del codo</a:t>
            </a:r>
            <a:endParaRPr lang="es-CO">
              <a:solidFill>
                <a:schemeClr val="bg1"/>
              </a:solidFill>
            </a:endParaRPr>
          </a:p>
          <a:p>
            <a:endParaRPr lang="es-CO" sz="4800">
              <a:ln w="6350">
                <a:noFill/>
              </a:ln>
              <a:solidFill>
                <a:schemeClr val="bg1"/>
              </a:solidFill>
              <a:latin typeface="Mikro Bold"/>
              <a:cs typeface="Poppins Light"/>
            </a:endParaRPr>
          </a:p>
        </p:txBody>
      </p:sp>
      <p:pic>
        <p:nvPicPr>
          <p:cNvPr id="7" name="Imagen 6" descr="Gráfico, Gráfico de líneas&#10;&#10;Descripción generada automáticamente">
            <a:extLst>
              <a:ext uri="{FF2B5EF4-FFF2-40B4-BE49-F238E27FC236}">
                <a16:creationId xmlns:a16="http://schemas.microsoft.com/office/drawing/2014/main" id="{3564CE58-C7B2-8CD2-6F1E-CF645815D0C4}"/>
              </a:ext>
            </a:extLst>
          </p:cNvPr>
          <p:cNvPicPr>
            <a:picLocks noChangeAspect="1"/>
          </p:cNvPicPr>
          <p:nvPr/>
        </p:nvPicPr>
        <p:blipFill>
          <a:blip r:embed="rId5"/>
          <a:stretch>
            <a:fillRect/>
          </a:stretch>
        </p:blipFill>
        <p:spPr>
          <a:xfrm>
            <a:off x="2922918" y="1790970"/>
            <a:ext cx="10889410" cy="7395174"/>
          </a:xfrm>
          <a:prstGeom prst="rect">
            <a:avLst/>
          </a:prstGeom>
        </p:spPr>
      </p:pic>
    </p:spTree>
    <p:extLst>
      <p:ext uri="{BB962C8B-B14F-4D97-AF65-F5344CB8AC3E}">
        <p14:creationId xmlns:p14="http://schemas.microsoft.com/office/powerpoint/2010/main" val="245873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98"/>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408531" y="-21742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s-CO" sz="4800">
              <a:ln w="6350">
                <a:noFill/>
              </a:ln>
              <a:solidFill>
                <a:schemeClr val="bg1"/>
              </a:solidFill>
              <a:latin typeface="Mikro Bold"/>
              <a:cs typeface="Poppins Light"/>
            </a:endParaRPr>
          </a:p>
          <a:p>
            <a:endParaRPr lang="es-CO" sz="4800">
              <a:ln w="6350">
                <a:noFill/>
              </a:ln>
              <a:solidFill>
                <a:schemeClr val="bg1"/>
              </a:solidFill>
              <a:latin typeface="Mikro Bold"/>
              <a:cs typeface="Poppins Light"/>
            </a:endParaRPr>
          </a:p>
          <a:p>
            <a:r>
              <a:rPr lang="es-CO" sz="4800">
                <a:ln w="6350">
                  <a:noFill/>
                </a:ln>
                <a:solidFill>
                  <a:schemeClr val="bg1"/>
                </a:solidFill>
                <a:latin typeface="Mikro Bold"/>
                <a:cs typeface="Poppins Light"/>
              </a:rPr>
              <a:t>MODELADO DE LOS DATOS</a:t>
            </a:r>
          </a:p>
          <a:p>
            <a:r>
              <a:rPr lang="es-CO" sz="4800">
                <a:ln w="6350">
                  <a:noFill/>
                </a:ln>
                <a:solidFill>
                  <a:schemeClr val="bg1"/>
                </a:solidFill>
                <a:latin typeface="Mikro Bold"/>
                <a:cs typeface="Poppins Light"/>
              </a:rPr>
              <a:t>Puntaje de silueta</a:t>
            </a:r>
            <a:endParaRPr lang="es-CO">
              <a:solidFill>
                <a:schemeClr val="bg1"/>
              </a:solidFill>
            </a:endParaRPr>
          </a:p>
          <a:p>
            <a:endParaRPr lang="es-CO" sz="4800">
              <a:ln w="6350">
                <a:noFill/>
              </a:ln>
              <a:solidFill>
                <a:schemeClr val="bg1"/>
              </a:solidFill>
              <a:latin typeface="Mikro Bold"/>
              <a:cs typeface="Poppins Light"/>
            </a:endParaRPr>
          </a:p>
        </p:txBody>
      </p:sp>
      <p:pic>
        <p:nvPicPr>
          <p:cNvPr id="2" name="Imagen 1" descr="Gráfico, Gráfico de líneas&#10;&#10;Descripción generada automáticamente">
            <a:extLst>
              <a:ext uri="{FF2B5EF4-FFF2-40B4-BE49-F238E27FC236}">
                <a16:creationId xmlns:a16="http://schemas.microsoft.com/office/drawing/2014/main" id="{EB33060D-52DA-0A39-E501-273F3CEE5CB4}"/>
              </a:ext>
            </a:extLst>
          </p:cNvPr>
          <p:cNvPicPr>
            <a:picLocks noChangeAspect="1"/>
          </p:cNvPicPr>
          <p:nvPr/>
        </p:nvPicPr>
        <p:blipFill>
          <a:blip r:embed="rId5"/>
          <a:stretch>
            <a:fillRect/>
          </a:stretch>
        </p:blipFill>
        <p:spPr>
          <a:xfrm>
            <a:off x="2877269" y="1575311"/>
            <a:ext cx="10894443" cy="7308909"/>
          </a:xfrm>
          <a:prstGeom prst="rect">
            <a:avLst/>
          </a:prstGeom>
        </p:spPr>
      </p:pic>
    </p:spTree>
    <p:extLst>
      <p:ext uri="{BB962C8B-B14F-4D97-AF65-F5344CB8AC3E}">
        <p14:creationId xmlns:p14="http://schemas.microsoft.com/office/powerpoint/2010/main" val="426452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98"/>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408531" y="-21742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s-CO" sz="4800">
              <a:ln w="6350">
                <a:noFill/>
              </a:ln>
              <a:solidFill>
                <a:schemeClr val="bg1"/>
              </a:solidFill>
              <a:latin typeface="Mikro Bold"/>
              <a:cs typeface="Poppins Light"/>
            </a:endParaRPr>
          </a:p>
          <a:p>
            <a:endParaRPr lang="es-CO" sz="4800">
              <a:ln w="6350">
                <a:noFill/>
              </a:ln>
              <a:solidFill>
                <a:schemeClr val="bg1"/>
              </a:solidFill>
              <a:latin typeface="Mikro Bold"/>
              <a:cs typeface="Poppins Light"/>
            </a:endParaRPr>
          </a:p>
          <a:p>
            <a:r>
              <a:rPr lang="es-CO" sz="4800">
                <a:ln w="6350">
                  <a:noFill/>
                </a:ln>
                <a:solidFill>
                  <a:schemeClr val="bg1"/>
                </a:solidFill>
                <a:latin typeface="Mikro Bold"/>
                <a:cs typeface="Poppins Light"/>
              </a:rPr>
              <a:t>MODELADO DE LOS DATOS</a:t>
            </a:r>
            <a:endParaRPr lang="es-CO">
              <a:solidFill>
                <a:schemeClr val="bg1"/>
              </a:solidFill>
            </a:endParaRPr>
          </a:p>
          <a:p>
            <a:r>
              <a:rPr lang="es-CO" sz="4800" err="1">
                <a:ln w="6350">
                  <a:noFill/>
                </a:ln>
                <a:solidFill>
                  <a:schemeClr val="bg1"/>
                </a:solidFill>
                <a:latin typeface="Mikro Bold"/>
                <a:cs typeface="Poppins Light"/>
              </a:rPr>
              <a:t>Clusters</a:t>
            </a:r>
            <a:endParaRPr lang="es-CO" err="1">
              <a:solidFill>
                <a:schemeClr val="bg1"/>
              </a:solidFill>
            </a:endParaRPr>
          </a:p>
          <a:p>
            <a:endParaRPr lang="es-CO" sz="4800">
              <a:ln w="6350">
                <a:noFill/>
              </a:ln>
              <a:solidFill>
                <a:schemeClr val="bg1"/>
              </a:solidFill>
              <a:latin typeface="Mikro Bold"/>
              <a:cs typeface="Poppins Light"/>
            </a:endParaRPr>
          </a:p>
        </p:txBody>
      </p:sp>
      <p:pic>
        <p:nvPicPr>
          <p:cNvPr id="6" name="Imagen 5" descr="Gráfico, Gráfico de dispersión&#10;&#10;Descripción generada automáticamente">
            <a:extLst>
              <a:ext uri="{FF2B5EF4-FFF2-40B4-BE49-F238E27FC236}">
                <a16:creationId xmlns:a16="http://schemas.microsoft.com/office/drawing/2014/main" id="{8316E6A9-0C1E-79D0-551D-A50565D870C6}"/>
              </a:ext>
            </a:extLst>
          </p:cNvPr>
          <p:cNvPicPr>
            <a:picLocks noChangeAspect="1"/>
          </p:cNvPicPr>
          <p:nvPr/>
        </p:nvPicPr>
        <p:blipFill>
          <a:blip r:embed="rId5"/>
          <a:stretch>
            <a:fillRect/>
          </a:stretch>
        </p:blipFill>
        <p:spPr>
          <a:xfrm>
            <a:off x="3296280" y="683735"/>
            <a:ext cx="9193780" cy="7129551"/>
          </a:xfrm>
          <a:prstGeom prst="rect">
            <a:avLst/>
          </a:prstGeom>
        </p:spPr>
      </p:pic>
      <p:pic>
        <p:nvPicPr>
          <p:cNvPr id="7" name="Imagen 6" descr="Interfaz de usuario gráfica, Texto&#10;&#10;Descripción generada automáticamente">
            <a:extLst>
              <a:ext uri="{FF2B5EF4-FFF2-40B4-BE49-F238E27FC236}">
                <a16:creationId xmlns:a16="http://schemas.microsoft.com/office/drawing/2014/main" id="{C65AE4FE-5395-B55B-5F72-FEBD4DD67058}"/>
              </a:ext>
            </a:extLst>
          </p:cNvPr>
          <p:cNvPicPr>
            <a:picLocks noChangeAspect="1"/>
          </p:cNvPicPr>
          <p:nvPr/>
        </p:nvPicPr>
        <p:blipFill>
          <a:blip r:embed="rId6"/>
          <a:stretch>
            <a:fillRect/>
          </a:stretch>
        </p:blipFill>
        <p:spPr>
          <a:xfrm>
            <a:off x="3520746" y="7805827"/>
            <a:ext cx="5337414" cy="1382383"/>
          </a:xfrm>
          <a:prstGeom prst="rect">
            <a:avLst/>
          </a:prstGeom>
        </p:spPr>
      </p:pic>
    </p:spTree>
    <p:extLst>
      <p:ext uri="{BB962C8B-B14F-4D97-AF65-F5344CB8AC3E}">
        <p14:creationId xmlns:p14="http://schemas.microsoft.com/office/powerpoint/2010/main" val="3990796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98"/>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408531" y="-21742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s-CO" sz="4800">
              <a:ln w="6350">
                <a:noFill/>
              </a:ln>
              <a:solidFill>
                <a:schemeClr val="bg1"/>
              </a:solidFill>
              <a:latin typeface="Mikro Bold"/>
              <a:cs typeface="Poppins Light"/>
            </a:endParaRPr>
          </a:p>
          <a:p>
            <a:endParaRPr lang="es-CO" sz="4800">
              <a:ln w="6350">
                <a:noFill/>
              </a:ln>
              <a:solidFill>
                <a:schemeClr val="bg1"/>
              </a:solidFill>
              <a:latin typeface="Mikro Bold"/>
              <a:cs typeface="Poppins Light"/>
            </a:endParaRPr>
          </a:p>
          <a:p>
            <a:r>
              <a:rPr lang="es-CO" sz="4800">
                <a:ln w="6350">
                  <a:noFill/>
                </a:ln>
                <a:solidFill>
                  <a:schemeClr val="bg1"/>
                </a:solidFill>
                <a:latin typeface="Mikro Bold"/>
                <a:cs typeface="Poppins Light"/>
              </a:rPr>
              <a:t>MODELADO DE LOS DATOS</a:t>
            </a:r>
          </a:p>
          <a:p>
            <a:r>
              <a:rPr lang="es-CO" sz="4800" err="1">
                <a:ln w="6350">
                  <a:noFill/>
                </a:ln>
                <a:solidFill>
                  <a:schemeClr val="bg1"/>
                </a:solidFill>
                <a:latin typeface="Mikro Bold"/>
                <a:cs typeface="Poppins Light"/>
              </a:rPr>
              <a:t>Clusters</a:t>
            </a:r>
            <a:r>
              <a:rPr lang="es-CO" sz="4800">
                <a:ln w="6350">
                  <a:noFill/>
                </a:ln>
                <a:solidFill>
                  <a:schemeClr val="bg1"/>
                </a:solidFill>
                <a:latin typeface="Mikro Bold"/>
                <a:cs typeface="Poppins Light"/>
              </a:rPr>
              <a:t> solo peso</a:t>
            </a:r>
            <a:endParaRPr lang="es-CO" err="1">
              <a:solidFill>
                <a:schemeClr val="bg1"/>
              </a:solidFill>
            </a:endParaRPr>
          </a:p>
          <a:p>
            <a:endParaRPr lang="es-CO" sz="4800">
              <a:ln w="6350">
                <a:noFill/>
              </a:ln>
              <a:solidFill>
                <a:schemeClr val="bg1"/>
              </a:solidFill>
              <a:latin typeface="Mikro Bold"/>
              <a:cs typeface="Poppins Light"/>
            </a:endParaRPr>
          </a:p>
        </p:txBody>
      </p:sp>
      <p:pic>
        <p:nvPicPr>
          <p:cNvPr id="2" name="Imagen 1" descr="Gráfico, Gráfico de dispersión&#10;&#10;Descripción generada automáticamente">
            <a:extLst>
              <a:ext uri="{FF2B5EF4-FFF2-40B4-BE49-F238E27FC236}">
                <a16:creationId xmlns:a16="http://schemas.microsoft.com/office/drawing/2014/main" id="{706C4476-B42A-B32C-741A-04DA78412C49}"/>
              </a:ext>
            </a:extLst>
          </p:cNvPr>
          <p:cNvPicPr>
            <a:picLocks noChangeAspect="1"/>
          </p:cNvPicPr>
          <p:nvPr/>
        </p:nvPicPr>
        <p:blipFill>
          <a:blip r:embed="rId5"/>
          <a:stretch>
            <a:fillRect/>
          </a:stretch>
        </p:blipFill>
        <p:spPr>
          <a:xfrm>
            <a:off x="3102186" y="1309150"/>
            <a:ext cx="9625102" cy="7345212"/>
          </a:xfrm>
          <a:prstGeom prst="rect">
            <a:avLst/>
          </a:prstGeom>
        </p:spPr>
      </p:pic>
      <p:pic>
        <p:nvPicPr>
          <p:cNvPr id="8" name="Imagen 7" descr="Texto&#10;&#10;Descripción generada automáticamente">
            <a:extLst>
              <a:ext uri="{FF2B5EF4-FFF2-40B4-BE49-F238E27FC236}">
                <a16:creationId xmlns:a16="http://schemas.microsoft.com/office/drawing/2014/main" id="{A2291F85-371A-3094-254B-5C17661519A8}"/>
              </a:ext>
            </a:extLst>
          </p:cNvPr>
          <p:cNvPicPr>
            <a:picLocks noChangeAspect="1"/>
          </p:cNvPicPr>
          <p:nvPr/>
        </p:nvPicPr>
        <p:blipFill>
          <a:blip r:embed="rId6"/>
          <a:stretch>
            <a:fillRect/>
          </a:stretch>
        </p:blipFill>
        <p:spPr>
          <a:xfrm>
            <a:off x="3103982" y="8087894"/>
            <a:ext cx="6235639" cy="1098609"/>
          </a:xfrm>
          <a:prstGeom prst="rect">
            <a:avLst/>
          </a:prstGeom>
        </p:spPr>
      </p:pic>
    </p:spTree>
    <p:extLst>
      <p:ext uri="{BB962C8B-B14F-4D97-AF65-F5344CB8AC3E}">
        <p14:creationId xmlns:p14="http://schemas.microsoft.com/office/powerpoint/2010/main" val="3342579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5C1CE-E220-A1C9-46FA-064CDCB38B6A}"/>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D6ACA022-ACCA-B35A-E236-35F224F79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98"/>
            <a:ext cx="18283992" cy="10317263"/>
          </a:xfrm>
          <a:prstGeom prst="rect">
            <a:avLst/>
          </a:prstGeom>
        </p:spPr>
      </p:pic>
      <p:grpSp>
        <p:nvGrpSpPr>
          <p:cNvPr id="5" name="Grupo 4">
            <a:extLst>
              <a:ext uri="{FF2B5EF4-FFF2-40B4-BE49-F238E27FC236}">
                <a16:creationId xmlns:a16="http://schemas.microsoft.com/office/drawing/2014/main" id="{1DEC6EF8-95BA-8829-D1B1-ADF77394943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B549A2CF-B094-0EFF-23E0-65A483ECF944}"/>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ADDF641C-9DF2-2DA7-6DCD-0428B4F1CDBA}"/>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42F09A9C-C06C-5D0B-65FE-4137161FE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B01AA3F9-14C1-D28F-0E9F-DF134D54174D}"/>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E34E393-C2BC-BF03-352C-4A722EA6352D}"/>
              </a:ext>
            </a:extLst>
          </p:cNvPr>
          <p:cNvSpPr/>
          <p:nvPr/>
        </p:nvSpPr>
        <p:spPr>
          <a:xfrm>
            <a:off x="408531" y="-217425"/>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s-CO" sz="4800">
              <a:ln w="6350">
                <a:noFill/>
              </a:ln>
              <a:solidFill>
                <a:schemeClr val="bg1"/>
              </a:solidFill>
              <a:latin typeface="Mikro Bold"/>
              <a:cs typeface="Poppins Light"/>
            </a:endParaRPr>
          </a:p>
          <a:p>
            <a:endParaRPr lang="es-CO" sz="4800">
              <a:ln w="6350">
                <a:noFill/>
              </a:ln>
              <a:solidFill>
                <a:schemeClr val="bg1"/>
              </a:solidFill>
              <a:latin typeface="Mikro Bold"/>
              <a:cs typeface="Poppins Light"/>
            </a:endParaRPr>
          </a:p>
          <a:p>
            <a:r>
              <a:rPr lang="es-CO" sz="4800">
                <a:ln w="6350">
                  <a:noFill/>
                </a:ln>
                <a:solidFill>
                  <a:schemeClr val="bg1"/>
                </a:solidFill>
                <a:latin typeface="Mikro Bold"/>
                <a:cs typeface="Poppins Light"/>
              </a:rPr>
              <a:t>EVALUACIÓN DEL MODELO</a:t>
            </a:r>
          </a:p>
          <a:p>
            <a:r>
              <a:rPr lang="es-CO" sz="4800">
                <a:ln w="6350">
                  <a:noFill/>
                </a:ln>
                <a:solidFill>
                  <a:schemeClr val="bg1"/>
                </a:solidFill>
                <a:latin typeface="Mikro Bold"/>
                <a:cs typeface="Poppins Light"/>
              </a:rPr>
              <a:t>Comparaciones métricas de los dos modelos</a:t>
            </a:r>
            <a:endParaRPr lang="es-CO">
              <a:solidFill>
                <a:schemeClr val="bg1"/>
              </a:solidFill>
            </a:endParaRPr>
          </a:p>
          <a:p>
            <a:endParaRPr lang="es-CO" sz="4800">
              <a:ln w="6350">
                <a:noFill/>
              </a:ln>
              <a:solidFill>
                <a:schemeClr val="bg1"/>
              </a:solidFill>
              <a:latin typeface="Mikro Bold"/>
              <a:cs typeface="Poppins Light"/>
            </a:endParaRPr>
          </a:p>
        </p:txBody>
      </p:sp>
      <p:pic>
        <p:nvPicPr>
          <p:cNvPr id="6" name="Imagen 5" descr="Tabla&#10;&#10;Descripción generada automáticamente">
            <a:extLst>
              <a:ext uri="{FF2B5EF4-FFF2-40B4-BE49-F238E27FC236}">
                <a16:creationId xmlns:a16="http://schemas.microsoft.com/office/drawing/2014/main" id="{FA9AC5B2-8E0C-FEE5-5B34-49773B57A0E1}"/>
              </a:ext>
            </a:extLst>
          </p:cNvPr>
          <p:cNvPicPr>
            <a:picLocks noChangeAspect="1"/>
          </p:cNvPicPr>
          <p:nvPr/>
        </p:nvPicPr>
        <p:blipFill>
          <a:blip r:embed="rId5"/>
          <a:stretch>
            <a:fillRect/>
          </a:stretch>
        </p:blipFill>
        <p:spPr>
          <a:xfrm>
            <a:off x="2563483" y="3241645"/>
            <a:ext cx="11737675" cy="2294087"/>
          </a:xfrm>
          <a:prstGeom prst="rect">
            <a:avLst/>
          </a:prstGeom>
        </p:spPr>
      </p:pic>
    </p:spTree>
    <p:extLst>
      <p:ext uri="{BB962C8B-B14F-4D97-AF65-F5344CB8AC3E}">
        <p14:creationId xmlns:p14="http://schemas.microsoft.com/office/powerpoint/2010/main" val="2820985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interior, vehículo militar, cuarto, foto&#10;&#10;Descripción generada automáticamente">
            <a:extLst>
              <a:ext uri="{FF2B5EF4-FFF2-40B4-BE49-F238E27FC236}">
                <a16:creationId xmlns:a16="http://schemas.microsoft.com/office/drawing/2014/main" id="{199D7FA5-6620-2872-66A2-545F90E5B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287999" cy="10317404"/>
          </a:xfrm>
          <a:prstGeom prst="rect">
            <a:avLst/>
          </a:prstGeom>
        </p:spPr>
      </p:pic>
      <p:pic>
        <p:nvPicPr>
          <p:cNvPr id="6" name="Imagen 5" descr="Imagen que contiene Forma&#10;&#10;Descripción generada automáticamente">
            <a:extLst>
              <a:ext uri="{FF2B5EF4-FFF2-40B4-BE49-F238E27FC236}">
                <a16:creationId xmlns:a16="http://schemas.microsoft.com/office/drawing/2014/main" id="{689F39EE-A89E-E92F-9147-3CDB298A1B7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32117" t="5881" r="7428"/>
          <a:stretch/>
        </p:blipFill>
        <p:spPr>
          <a:xfrm>
            <a:off x="0" y="1847849"/>
            <a:ext cx="5067300" cy="6400911"/>
          </a:xfrm>
          <a:prstGeom prst="rect">
            <a:avLst/>
          </a:prstGeom>
        </p:spPr>
      </p:pic>
      <p:pic>
        <p:nvPicPr>
          <p:cNvPr id="28" name="Imagen 27" descr="Forma, Flecha&#10;&#10;Descripción generada automáticamente">
            <a:extLst>
              <a:ext uri="{FF2B5EF4-FFF2-40B4-BE49-F238E27FC236}">
                <a16:creationId xmlns:a16="http://schemas.microsoft.com/office/drawing/2014/main" id="{A05F7B45-5A96-39AC-1B1A-69ED4D8B1321}"/>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l="8278" t="35985" r="16161" b="8891"/>
          <a:stretch/>
        </p:blipFill>
        <p:spPr>
          <a:xfrm>
            <a:off x="13906500" y="0"/>
            <a:ext cx="4472648" cy="3715527"/>
          </a:xfrm>
          <a:prstGeom prst="rect">
            <a:avLst/>
          </a:prstGeom>
        </p:spPr>
      </p:pic>
      <p:sp>
        <p:nvSpPr>
          <p:cNvPr id="22" name="Freeform: Shape 21">
            <a:extLst>
              <a:ext uri="{FF2B5EF4-FFF2-40B4-BE49-F238E27FC236}">
                <a16:creationId xmlns:a16="http://schemas.microsoft.com/office/drawing/2014/main" id="{0747D482-A14C-4F60-8CB0-918D44DA16B4}"/>
              </a:ext>
            </a:extLst>
          </p:cNvPr>
          <p:cNvSpPr/>
          <p:nvPr/>
        </p:nvSpPr>
        <p:spPr>
          <a:xfrm rot="10572072">
            <a:off x="4806301" y="3170269"/>
            <a:ext cx="8766546" cy="4063450"/>
          </a:xfrm>
          <a:custGeom>
            <a:avLst/>
            <a:gdLst>
              <a:gd name="connsiteX0" fmla="*/ 1002792 w 1009650"/>
              <a:gd name="connsiteY0" fmla="*/ 564557 h 571500"/>
              <a:gd name="connsiteX1" fmla="*/ 1002792 w 1009650"/>
              <a:gd name="connsiteY1" fmla="*/ 25251 h 571500"/>
              <a:gd name="connsiteX2" fmla="*/ 999649 w 1009650"/>
              <a:gd name="connsiteY2" fmla="*/ 25251 h 571500"/>
              <a:gd name="connsiteX3" fmla="*/ 964120 w 1009650"/>
              <a:gd name="connsiteY3" fmla="*/ 20775 h 571500"/>
              <a:gd name="connsiteX4" fmla="*/ 924020 w 1009650"/>
              <a:gd name="connsiteY4" fmla="*/ 24204 h 571500"/>
              <a:gd name="connsiteX5" fmla="*/ 894588 w 1009650"/>
              <a:gd name="connsiteY5" fmla="*/ 27823 h 571500"/>
              <a:gd name="connsiteX6" fmla="*/ 864870 w 1009650"/>
              <a:gd name="connsiteY6" fmla="*/ 31062 h 571500"/>
              <a:gd name="connsiteX7" fmla="*/ 835057 w 1009650"/>
              <a:gd name="connsiteY7" fmla="*/ 31062 h 571500"/>
              <a:gd name="connsiteX8" fmla="*/ 805244 w 1009650"/>
              <a:gd name="connsiteY8" fmla="*/ 31062 h 571500"/>
              <a:gd name="connsiteX9" fmla="*/ 764762 w 1009650"/>
              <a:gd name="connsiteY9" fmla="*/ 23537 h 571500"/>
              <a:gd name="connsiteX10" fmla="*/ 740474 w 1009650"/>
              <a:gd name="connsiteY10" fmla="*/ 14012 h 571500"/>
              <a:gd name="connsiteX11" fmla="*/ 686181 w 1009650"/>
              <a:gd name="connsiteY11" fmla="*/ 13059 h 571500"/>
              <a:gd name="connsiteX12" fmla="*/ 631793 w 1009650"/>
              <a:gd name="connsiteY12" fmla="*/ 14202 h 571500"/>
              <a:gd name="connsiteX13" fmla="*/ 581215 w 1009650"/>
              <a:gd name="connsiteY13" fmla="*/ 17346 h 571500"/>
              <a:gd name="connsiteX14" fmla="*/ 532733 w 1009650"/>
              <a:gd name="connsiteY14" fmla="*/ 31062 h 571500"/>
              <a:gd name="connsiteX15" fmla="*/ 494633 w 1009650"/>
              <a:gd name="connsiteY15" fmla="*/ 34110 h 571500"/>
              <a:gd name="connsiteX16" fmla="*/ 480441 w 1009650"/>
              <a:gd name="connsiteY16" fmla="*/ 43635 h 571500"/>
              <a:gd name="connsiteX17" fmla="*/ 460438 w 1009650"/>
              <a:gd name="connsiteY17" fmla="*/ 53922 h 571500"/>
              <a:gd name="connsiteX18" fmla="*/ 437007 w 1009650"/>
              <a:gd name="connsiteY18" fmla="*/ 64875 h 571500"/>
              <a:gd name="connsiteX19" fmla="*/ 386810 w 1009650"/>
              <a:gd name="connsiteY19" fmla="*/ 64875 h 571500"/>
              <a:gd name="connsiteX20" fmla="*/ 345853 w 1009650"/>
              <a:gd name="connsiteY20" fmla="*/ 70781 h 571500"/>
              <a:gd name="connsiteX21" fmla="*/ 304705 w 1009650"/>
              <a:gd name="connsiteY21" fmla="*/ 74781 h 571500"/>
              <a:gd name="connsiteX22" fmla="*/ 286417 w 1009650"/>
              <a:gd name="connsiteY22" fmla="*/ 72019 h 571500"/>
              <a:gd name="connsiteX23" fmla="*/ 262890 w 1009650"/>
              <a:gd name="connsiteY23" fmla="*/ 71257 h 571500"/>
              <a:gd name="connsiteX24" fmla="*/ 224123 w 1009650"/>
              <a:gd name="connsiteY24" fmla="*/ 71257 h 571500"/>
              <a:gd name="connsiteX25" fmla="*/ 181546 w 1009650"/>
              <a:gd name="connsiteY25" fmla="*/ 67733 h 571500"/>
              <a:gd name="connsiteX26" fmla="*/ 158401 w 1009650"/>
              <a:gd name="connsiteY26" fmla="*/ 67733 h 571500"/>
              <a:gd name="connsiteX27" fmla="*/ 151447 w 1009650"/>
              <a:gd name="connsiteY27" fmla="*/ 58875 h 571500"/>
              <a:gd name="connsiteX28" fmla="*/ 113347 w 1009650"/>
              <a:gd name="connsiteY28" fmla="*/ 44682 h 571500"/>
              <a:gd name="connsiteX29" fmla="*/ 70009 w 1009650"/>
              <a:gd name="connsiteY29" fmla="*/ 43920 h 571500"/>
              <a:gd name="connsiteX30" fmla="*/ 27718 w 1009650"/>
              <a:gd name="connsiteY30" fmla="*/ 40206 h 571500"/>
              <a:gd name="connsiteX31" fmla="*/ 7144 w 1009650"/>
              <a:gd name="connsiteY31" fmla="*/ 37634 h 571500"/>
              <a:gd name="connsiteX32" fmla="*/ 7144 w 1009650"/>
              <a:gd name="connsiteY32" fmla="*/ 564557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650" h="571500">
                <a:moveTo>
                  <a:pt x="1002792" y="564557"/>
                </a:moveTo>
                <a:lnTo>
                  <a:pt x="1002792" y="25251"/>
                </a:lnTo>
                <a:cubicBezTo>
                  <a:pt x="1001747" y="25156"/>
                  <a:pt x="1000694" y="25156"/>
                  <a:pt x="999649" y="25251"/>
                </a:cubicBezTo>
                <a:cubicBezTo>
                  <a:pt x="988219" y="14583"/>
                  <a:pt x="976694" y="24108"/>
                  <a:pt x="964120" y="20775"/>
                </a:cubicBezTo>
                <a:cubicBezTo>
                  <a:pt x="950309" y="13059"/>
                  <a:pt x="938022" y="17346"/>
                  <a:pt x="924020" y="24204"/>
                </a:cubicBezTo>
                <a:cubicBezTo>
                  <a:pt x="913828" y="20584"/>
                  <a:pt x="904208" y="9726"/>
                  <a:pt x="894588" y="27823"/>
                </a:cubicBezTo>
                <a:cubicBezTo>
                  <a:pt x="885063" y="21346"/>
                  <a:pt x="875538" y="27823"/>
                  <a:pt x="864870" y="31062"/>
                </a:cubicBezTo>
                <a:cubicBezTo>
                  <a:pt x="854202" y="34300"/>
                  <a:pt x="845058" y="46587"/>
                  <a:pt x="835057" y="31062"/>
                </a:cubicBezTo>
                <a:cubicBezTo>
                  <a:pt x="825532" y="41920"/>
                  <a:pt x="815150" y="21537"/>
                  <a:pt x="805244" y="31062"/>
                </a:cubicBezTo>
                <a:cubicBezTo>
                  <a:pt x="789623" y="38110"/>
                  <a:pt x="778669" y="34110"/>
                  <a:pt x="764762" y="23537"/>
                </a:cubicBezTo>
                <a:cubicBezTo>
                  <a:pt x="756503" y="20795"/>
                  <a:pt x="748395" y="17615"/>
                  <a:pt x="740474" y="14012"/>
                </a:cubicBezTo>
                <a:cubicBezTo>
                  <a:pt x="722757" y="9821"/>
                  <a:pt x="704469" y="15441"/>
                  <a:pt x="686181" y="13059"/>
                </a:cubicBezTo>
                <a:cubicBezTo>
                  <a:pt x="667988" y="30681"/>
                  <a:pt x="649700" y="5630"/>
                  <a:pt x="631793" y="14202"/>
                </a:cubicBezTo>
                <a:cubicBezTo>
                  <a:pt x="615506" y="8392"/>
                  <a:pt x="596265" y="391"/>
                  <a:pt x="581215" y="17346"/>
                </a:cubicBezTo>
                <a:cubicBezTo>
                  <a:pt x="566166" y="34300"/>
                  <a:pt x="551021" y="31157"/>
                  <a:pt x="532733" y="31062"/>
                </a:cubicBezTo>
                <a:cubicBezTo>
                  <a:pt x="519970" y="41444"/>
                  <a:pt x="504920" y="32109"/>
                  <a:pt x="494633" y="34110"/>
                </a:cubicBezTo>
                <a:cubicBezTo>
                  <a:pt x="489775" y="27061"/>
                  <a:pt x="485108" y="38396"/>
                  <a:pt x="480441" y="43635"/>
                </a:cubicBezTo>
                <a:cubicBezTo>
                  <a:pt x="473869" y="48778"/>
                  <a:pt x="466915" y="46968"/>
                  <a:pt x="460438" y="53922"/>
                </a:cubicBezTo>
                <a:cubicBezTo>
                  <a:pt x="452438" y="43349"/>
                  <a:pt x="448056" y="58589"/>
                  <a:pt x="437007" y="64875"/>
                </a:cubicBezTo>
                <a:cubicBezTo>
                  <a:pt x="420529" y="65733"/>
                  <a:pt x="403288" y="64875"/>
                  <a:pt x="386810" y="64875"/>
                </a:cubicBezTo>
                <a:cubicBezTo>
                  <a:pt x="373094" y="63732"/>
                  <a:pt x="359569" y="76496"/>
                  <a:pt x="345853" y="70781"/>
                </a:cubicBezTo>
                <a:cubicBezTo>
                  <a:pt x="332232" y="70209"/>
                  <a:pt x="318611" y="64209"/>
                  <a:pt x="304705" y="74781"/>
                </a:cubicBezTo>
                <a:cubicBezTo>
                  <a:pt x="297656" y="83068"/>
                  <a:pt x="292894" y="84306"/>
                  <a:pt x="286417" y="72019"/>
                </a:cubicBezTo>
                <a:cubicBezTo>
                  <a:pt x="278511" y="83449"/>
                  <a:pt x="270891" y="79449"/>
                  <a:pt x="262890" y="71257"/>
                </a:cubicBezTo>
                <a:cubicBezTo>
                  <a:pt x="250603" y="61732"/>
                  <a:pt x="236029" y="57541"/>
                  <a:pt x="224123" y="71257"/>
                </a:cubicBezTo>
                <a:cubicBezTo>
                  <a:pt x="209455" y="66495"/>
                  <a:pt x="196596" y="77448"/>
                  <a:pt x="181546" y="67733"/>
                </a:cubicBezTo>
                <a:cubicBezTo>
                  <a:pt x="175546" y="71352"/>
                  <a:pt x="163640" y="65256"/>
                  <a:pt x="158401" y="67733"/>
                </a:cubicBezTo>
                <a:cubicBezTo>
                  <a:pt x="155162" y="72305"/>
                  <a:pt x="153352" y="44397"/>
                  <a:pt x="151447" y="58875"/>
                </a:cubicBezTo>
                <a:cubicBezTo>
                  <a:pt x="140970" y="53826"/>
                  <a:pt x="122872" y="39825"/>
                  <a:pt x="113347" y="44682"/>
                </a:cubicBezTo>
                <a:cubicBezTo>
                  <a:pt x="101346" y="33348"/>
                  <a:pt x="97822" y="40396"/>
                  <a:pt x="70009" y="43920"/>
                </a:cubicBezTo>
                <a:cubicBezTo>
                  <a:pt x="56959" y="40872"/>
                  <a:pt x="45339" y="31824"/>
                  <a:pt x="27718" y="40206"/>
                </a:cubicBezTo>
                <a:cubicBezTo>
                  <a:pt x="21477" y="36640"/>
                  <a:pt x="14070" y="35714"/>
                  <a:pt x="7144" y="37634"/>
                </a:cubicBezTo>
                <a:lnTo>
                  <a:pt x="7144" y="564557"/>
                </a:lnTo>
                <a:close/>
              </a:path>
            </a:pathLst>
          </a:custGeom>
          <a:noFill/>
          <a:ln w="9525" cap="flat">
            <a:noFill/>
            <a:prstDash val="solid"/>
            <a:miter/>
          </a:ln>
        </p:spPr>
        <p:txBody>
          <a:bodyPr rtlCol="0" anchor="ctr"/>
          <a:lstStyle/>
          <a:p>
            <a:endParaRPr lang="en-US" sz="2700"/>
          </a:p>
        </p:txBody>
      </p:sp>
      <p:sp>
        <p:nvSpPr>
          <p:cNvPr id="47" name="Rectangle 19">
            <a:extLst>
              <a:ext uri="{FF2B5EF4-FFF2-40B4-BE49-F238E27FC236}">
                <a16:creationId xmlns:a16="http://schemas.microsoft.com/office/drawing/2014/main" id="{8AAE31B9-7487-13E4-9E1C-BFD44F610193}"/>
              </a:ext>
            </a:extLst>
          </p:cNvPr>
          <p:cNvSpPr/>
          <p:nvPr/>
        </p:nvSpPr>
        <p:spPr>
          <a:xfrm>
            <a:off x="2291927" y="8629650"/>
            <a:ext cx="12948071" cy="1253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Universidad </a:t>
            </a:r>
            <a:r>
              <a:rPr lang="es-ES" sz="1400" b="1" err="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Ean</a:t>
            </a:r>
            <a:r>
              <a:rPr lang="es-ES" sz="1400">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 SNIES 2812 Personería Jurídica Res. 2898 del </a:t>
            </a:r>
            <a:r>
              <a:rPr lang="es-ES" sz="1400" err="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Minjusticia</a:t>
            </a:r>
            <a:r>
              <a:rPr lang="es-ES" sz="1400">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 - 16/05/69 - Vigilada </a:t>
            </a:r>
            <a:r>
              <a:rPr lang="es-ES" sz="1400" err="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Mineducación</a:t>
            </a:r>
            <a:endParaRPr lang="es-ES" sz="1400">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s-ES" sz="1400" b="1" err="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Ean</a:t>
            </a:r>
            <a:r>
              <a:rPr lang="es-ES" sz="1400" b="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b="1" err="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Legacy</a:t>
            </a:r>
            <a:r>
              <a:rPr lang="es-ES" sz="1400" b="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s-ES" sz="1400">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Carrera 11 No. 78-47 - </a:t>
            </a:r>
            <a:r>
              <a:rPr lang="es-ES" sz="1400" b="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Fundadores:</a:t>
            </a:r>
            <a:r>
              <a:rPr lang="es-ES" sz="1400">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 Calle 79 # 11 - 45 - </a:t>
            </a:r>
            <a:r>
              <a:rPr lang="es-ES" sz="1400" b="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Av. Chile:</a:t>
            </a:r>
            <a:r>
              <a:rPr lang="es-ES" sz="1400">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 Calle 71 # 9 - 84 Bogotá D.C., Cundinamarca, Colombia, Suramérica.</a:t>
            </a:r>
          </a:p>
          <a:p>
            <a:pPr algn="ctr"/>
            <a:r>
              <a:rPr lang="es-ES" sz="1400" b="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Línea gratuita nacional:</a:t>
            </a:r>
            <a:r>
              <a:rPr lang="es-ES" sz="1400">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 +57-01-8000-931000</a:t>
            </a:r>
          </a:p>
          <a:p>
            <a:pPr algn="ctr"/>
            <a:r>
              <a:rPr lang="es-ES" sz="1400" b="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Centro de contacto en Bogotá:</a:t>
            </a:r>
            <a:r>
              <a:rPr lang="es-ES" sz="1400">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 +(57-601) 593 6161 - +(57-601) 593 6464</a:t>
            </a:r>
          </a:p>
          <a:p>
            <a:pPr algn="ctr"/>
            <a:r>
              <a:rPr lang="es-ES" sz="1400" b="1">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E-mail:</a:t>
            </a:r>
            <a:r>
              <a:rPr lang="es-ES" sz="1400">
                <a:ln w="6350">
                  <a:noFill/>
                </a:ln>
                <a:solidFill>
                  <a:schemeClr val="bg1"/>
                </a:solidFill>
                <a:latin typeface="Open Sans" panose="020B0606030504020204" pitchFamily="34" charset="0"/>
                <a:ea typeface="Open Sans" panose="020B0606030504020204" pitchFamily="34" charset="0"/>
                <a:cs typeface="Open Sans" panose="020B0606030504020204" pitchFamily="34" charset="0"/>
              </a:rPr>
              <a:t> informacion@universidadean.edu.co</a:t>
            </a:r>
          </a:p>
        </p:txBody>
      </p:sp>
      <p:pic>
        <p:nvPicPr>
          <p:cNvPr id="1024" name="Imagen 1023" descr="Interfaz de usuario gráfica, Aplicación&#10;&#10;Descripción generada automáticamente">
            <a:extLst>
              <a:ext uri="{FF2B5EF4-FFF2-40B4-BE49-F238E27FC236}">
                <a16:creationId xmlns:a16="http://schemas.microsoft.com/office/drawing/2014/main" id="{62A79F84-D87E-E299-EBB6-393F67CD8C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7519" y="2163732"/>
            <a:ext cx="10796887" cy="3715527"/>
          </a:xfrm>
          <a:prstGeom prst="rect">
            <a:avLst/>
          </a:prstGeom>
        </p:spPr>
      </p:pic>
      <p:sp>
        <p:nvSpPr>
          <p:cNvPr id="2" name="Rectangle 19">
            <a:extLst>
              <a:ext uri="{FF2B5EF4-FFF2-40B4-BE49-F238E27FC236}">
                <a16:creationId xmlns:a16="http://schemas.microsoft.com/office/drawing/2014/main" id="{857AE25F-EFC9-3F52-04BD-929B061634BF}"/>
              </a:ext>
            </a:extLst>
          </p:cNvPr>
          <p:cNvSpPr/>
          <p:nvPr/>
        </p:nvSpPr>
        <p:spPr>
          <a:xfrm>
            <a:off x="3514399" y="5408064"/>
            <a:ext cx="10503126" cy="1291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ln w="6350">
                  <a:noFill/>
                </a:ln>
                <a:solidFill>
                  <a:srgbClr val="3BAC52"/>
                </a:solidFill>
                <a:latin typeface="Mikro Bold" panose="00000800000000000000" pitchFamily="50" charset="0"/>
                <a:cs typeface="Poppins Light" panose="00000400000000000000" pitchFamily="2" charset="0"/>
              </a:rPr>
              <a:t>www.universidadean.edu.co</a:t>
            </a:r>
          </a:p>
        </p:txBody>
      </p:sp>
    </p:spTree>
    <p:extLst>
      <p:ext uri="{BB962C8B-B14F-4D97-AF65-F5344CB8AC3E}">
        <p14:creationId xmlns:p14="http://schemas.microsoft.com/office/powerpoint/2010/main" val="1488144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1E64E-4593-ED13-3680-3D9B3D71DCAD}"/>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9B1F315A-8F6E-EC93-A331-C5C87A197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3" y="-276432"/>
            <a:ext cx="18283992" cy="10565142"/>
          </a:xfrm>
          <a:prstGeom prst="rect">
            <a:avLst/>
          </a:prstGeom>
        </p:spPr>
      </p:pic>
      <p:cxnSp>
        <p:nvCxnSpPr>
          <p:cNvPr id="2" name="Straight Arrow Connector 83">
            <a:extLst>
              <a:ext uri="{FF2B5EF4-FFF2-40B4-BE49-F238E27FC236}">
                <a16:creationId xmlns:a16="http://schemas.microsoft.com/office/drawing/2014/main" id="{21D4C3DB-3557-03EC-9AEE-EC698A0A066E}"/>
              </a:ext>
            </a:extLst>
          </p:cNvPr>
          <p:cNvCxnSpPr>
            <a:cxnSpLocks/>
          </p:cNvCxnSpPr>
          <p:nvPr/>
        </p:nvCxnSpPr>
        <p:spPr>
          <a:xfrm flipV="1">
            <a:off x="1930934" y="1956934"/>
            <a:ext cx="0" cy="5850532"/>
          </a:xfrm>
          <a:prstGeom prst="straightConnector1">
            <a:avLst/>
          </a:prstGeom>
          <a:ln w="12700">
            <a:solidFill>
              <a:srgbClr val="3BAC5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5" name="Grupo 4">
            <a:extLst>
              <a:ext uri="{FF2B5EF4-FFF2-40B4-BE49-F238E27FC236}">
                <a16:creationId xmlns:a16="http://schemas.microsoft.com/office/drawing/2014/main" id="{468C1745-BCC8-168C-2452-7A5E81644C6A}"/>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74B0CFC7-021C-D2D1-380E-C7111129A8D8}"/>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D7DFC084-D679-2C9A-B980-3C06913CA9F6}"/>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8E9D40A4-594D-9FD9-3897-1FF5D8242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6A60FDBB-00C3-CCF9-6027-59D3924B52F0}"/>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4EC97180-FCEB-4B07-4D74-06332A1FBA78}"/>
              </a:ext>
            </a:extLst>
          </p:cNvPr>
          <p:cNvSpPr/>
          <p:nvPr/>
        </p:nvSpPr>
        <p:spPr>
          <a:xfrm>
            <a:off x="1930934" y="1037277"/>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Comprensión del Negocio</a:t>
            </a:r>
            <a:endParaRPr lang="en-US" sz="4800">
              <a:ln w="6350">
                <a:noFill/>
              </a:ln>
              <a:solidFill>
                <a:schemeClr val="bg1"/>
              </a:solidFill>
              <a:latin typeface="Mikro Bold" panose="00000800000000000000" pitchFamily="50" charset="0"/>
              <a:cs typeface="Poppins Light" panose="00000400000000000000" pitchFamily="2" charset="0"/>
            </a:endParaRPr>
          </a:p>
        </p:txBody>
      </p:sp>
      <p:sp>
        <p:nvSpPr>
          <p:cNvPr id="6" name="TextBox 5">
            <a:extLst>
              <a:ext uri="{FF2B5EF4-FFF2-40B4-BE49-F238E27FC236}">
                <a16:creationId xmlns:a16="http://schemas.microsoft.com/office/drawing/2014/main" id="{C38C1F02-F3F4-8EC0-429B-493DDF77EE54}"/>
              </a:ext>
            </a:extLst>
          </p:cNvPr>
          <p:cNvSpPr txBox="1"/>
          <p:nvPr/>
        </p:nvSpPr>
        <p:spPr>
          <a:xfrm>
            <a:off x="2087279" y="2311911"/>
            <a:ext cx="12961961" cy="5262979"/>
          </a:xfrm>
          <a:prstGeom prst="rect">
            <a:avLst/>
          </a:prstGeom>
          <a:noFill/>
        </p:spPr>
        <p:txBody>
          <a:bodyPr wrap="square">
            <a:spAutoFit/>
          </a:bodyPr>
          <a:lstStyle/>
          <a:p>
            <a:pPr algn="just" fontAlgn="base"/>
            <a:r>
              <a:rPr lang="es-ES" sz="2800" b="0" i="0">
                <a:solidFill>
                  <a:schemeClr val="bg1"/>
                </a:solidFill>
                <a:effectLst/>
                <a:latin typeface="IBM Plex Sans" panose="020B0503050203000203" pitchFamily="34" charset="0"/>
              </a:rPr>
              <a:t>Busca conocer las expectativas de la organización con respecto a los procesos de ML.</a:t>
            </a:r>
          </a:p>
          <a:p>
            <a:pPr algn="just" fontAlgn="base"/>
            <a:r>
              <a:rPr lang="es-ES" sz="2800">
                <a:solidFill>
                  <a:schemeClr val="bg1"/>
                </a:solidFill>
                <a:latin typeface="IBM Plex Sans" panose="020B0503050203000203" pitchFamily="34" charset="0"/>
              </a:rPr>
              <a:t>Se determina en esta fase:</a:t>
            </a:r>
          </a:p>
          <a:p>
            <a:pPr marL="914400" lvl="1" indent="-457200" algn="just" fontAlgn="base">
              <a:buFont typeface="Arial" panose="020B0604020202020204" pitchFamily="34" charset="0"/>
              <a:buChar char="•"/>
            </a:pPr>
            <a:r>
              <a:rPr lang="es-ES" sz="2800" b="0" i="0">
                <a:solidFill>
                  <a:schemeClr val="bg1"/>
                </a:solidFill>
                <a:effectLst/>
                <a:latin typeface="IBM Plex Sans" panose="020B0503050203000203" pitchFamily="34" charset="0"/>
              </a:rPr>
              <a:t>Objetivo.</a:t>
            </a:r>
          </a:p>
          <a:p>
            <a:pPr marL="914400" lvl="1" indent="-457200" algn="just" fontAlgn="base">
              <a:buFont typeface="Arial" panose="020B0604020202020204" pitchFamily="34" charset="0"/>
              <a:buChar char="•"/>
            </a:pPr>
            <a:r>
              <a:rPr lang="es-ES" sz="2800">
                <a:solidFill>
                  <a:schemeClr val="bg1"/>
                </a:solidFill>
                <a:latin typeface="IBM Plex Sans" panose="020B0503050203000203" pitchFamily="34" charset="0"/>
              </a:rPr>
              <a:t>Evaluación de la situación actual.</a:t>
            </a:r>
          </a:p>
          <a:p>
            <a:pPr algn="just" fontAlgn="base"/>
            <a:endParaRPr lang="es-ES" sz="2800">
              <a:solidFill>
                <a:schemeClr val="bg1"/>
              </a:solidFill>
              <a:latin typeface="IBM Plex Sans" panose="020B0503050203000203" pitchFamily="34" charset="0"/>
            </a:endParaRPr>
          </a:p>
          <a:p>
            <a:pPr algn="just" fontAlgn="base"/>
            <a:r>
              <a:rPr lang="es-ES" sz="2800">
                <a:solidFill>
                  <a:schemeClr val="bg1"/>
                </a:solidFill>
                <a:latin typeface="IBM Plex Sans" panose="020B0503050203000203" pitchFamily="34" charset="0"/>
              </a:rPr>
              <a:t>La compañía objetivo es una empresa del sector avícola con más de 40 años de experiencia en el mercado.</a:t>
            </a:r>
          </a:p>
          <a:p>
            <a:pPr algn="just" fontAlgn="base"/>
            <a:r>
              <a:rPr lang="es-ES" sz="2800">
                <a:solidFill>
                  <a:schemeClr val="bg1"/>
                </a:solidFill>
                <a:latin typeface="IBM Plex Sans" panose="020B0503050203000203" pitchFamily="34" charset="0"/>
              </a:rPr>
              <a:t>El objetivo del análisis de datos a través de ML se fundamenta en una problemática de alto impacto para la sostenibilidad de este tipo de negocio que se basa en la proyección del peso de las aves para el proceso de beneficio.</a:t>
            </a:r>
          </a:p>
          <a:p>
            <a:pPr algn="just" fontAlgn="base"/>
            <a:r>
              <a:rPr lang="es-ES" sz="2800" b="0" i="0">
                <a:solidFill>
                  <a:schemeClr val="bg1"/>
                </a:solidFill>
                <a:effectLst/>
                <a:latin typeface="IBM Plex Sans" panose="020B0503050203000203" pitchFamily="34" charset="0"/>
              </a:rPr>
              <a:t> </a:t>
            </a:r>
            <a:endParaRPr lang="es-ES" sz="2800" b="0" i="0">
              <a:solidFill>
                <a:schemeClr val="bg1"/>
              </a:solidFill>
              <a:effectLst/>
              <a:latin typeface="inherit"/>
            </a:endParaRPr>
          </a:p>
        </p:txBody>
      </p:sp>
    </p:spTree>
    <p:extLst>
      <p:ext uri="{BB962C8B-B14F-4D97-AF65-F5344CB8AC3E}">
        <p14:creationId xmlns:p14="http://schemas.microsoft.com/office/powerpoint/2010/main" val="1387517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5B020-DE53-545C-18E2-0C0A03897895}"/>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809CEDB2-79D7-063D-C890-A7B13CF82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21" y="-276432"/>
            <a:ext cx="18283992" cy="10317263"/>
          </a:xfrm>
          <a:prstGeom prst="rect">
            <a:avLst/>
          </a:prstGeom>
        </p:spPr>
      </p:pic>
      <p:cxnSp>
        <p:nvCxnSpPr>
          <p:cNvPr id="2" name="Straight Arrow Connector 83">
            <a:extLst>
              <a:ext uri="{FF2B5EF4-FFF2-40B4-BE49-F238E27FC236}">
                <a16:creationId xmlns:a16="http://schemas.microsoft.com/office/drawing/2014/main" id="{22EB3AF8-7C26-27EE-BB3A-8E8F93101EED}"/>
              </a:ext>
            </a:extLst>
          </p:cNvPr>
          <p:cNvCxnSpPr>
            <a:cxnSpLocks/>
          </p:cNvCxnSpPr>
          <p:nvPr/>
        </p:nvCxnSpPr>
        <p:spPr>
          <a:xfrm flipV="1">
            <a:off x="1930934" y="1956934"/>
            <a:ext cx="0" cy="5850532"/>
          </a:xfrm>
          <a:prstGeom prst="straightConnector1">
            <a:avLst/>
          </a:prstGeom>
          <a:ln w="12700">
            <a:solidFill>
              <a:srgbClr val="3BAC5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5" name="Grupo 4">
            <a:extLst>
              <a:ext uri="{FF2B5EF4-FFF2-40B4-BE49-F238E27FC236}">
                <a16:creationId xmlns:a16="http://schemas.microsoft.com/office/drawing/2014/main" id="{98686914-9044-95B3-5D8A-D48432D0FB48}"/>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93F8A998-58D7-FEA4-FEDB-0C6568327AE9}"/>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549E736C-5F38-9807-C758-220BBF5B3D9F}"/>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D6CA3D89-EAD0-2599-7FA9-DD3384E95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5015CC0B-37C5-C131-90B7-37B91E341679}"/>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B6654A82-E8B5-B14F-0C14-2E64C3B1D5F9}"/>
              </a:ext>
            </a:extLst>
          </p:cNvPr>
          <p:cNvSpPr/>
          <p:nvPr/>
        </p:nvSpPr>
        <p:spPr>
          <a:xfrm>
            <a:off x="1930934" y="1051034"/>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Comprensión de los datos.</a:t>
            </a:r>
            <a:endParaRPr lang="en-US" sz="4800">
              <a:ln w="6350">
                <a:noFill/>
              </a:ln>
              <a:solidFill>
                <a:schemeClr val="bg1"/>
              </a:solidFill>
              <a:latin typeface="Mikro Bold" panose="00000800000000000000" pitchFamily="50" charset="0"/>
              <a:cs typeface="Poppins Light" panose="00000400000000000000" pitchFamily="2" charset="0"/>
            </a:endParaRPr>
          </a:p>
        </p:txBody>
      </p:sp>
      <p:sp>
        <p:nvSpPr>
          <p:cNvPr id="6" name="TextBox 5">
            <a:extLst>
              <a:ext uri="{FF2B5EF4-FFF2-40B4-BE49-F238E27FC236}">
                <a16:creationId xmlns:a16="http://schemas.microsoft.com/office/drawing/2014/main" id="{E52ADC89-EE37-A649-AA62-BA6703994F98}"/>
              </a:ext>
            </a:extLst>
          </p:cNvPr>
          <p:cNvSpPr txBox="1"/>
          <p:nvPr/>
        </p:nvSpPr>
        <p:spPr>
          <a:xfrm>
            <a:off x="2087279" y="2231871"/>
            <a:ext cx="12961961" cy="5262979"/>
          </a:xfrm>
          <a:prstGeom prst="rect">
            <a:avLst/>
          </a:prstGeom>
          <a:noFill/>
        </p:spPr>
        <p:txBody>
          <a:bodyPr wrap="square">
            <a:spAutoFit/>
          </a:bodyPr>
          <a:lstStyle/>
          <a:p>
            <a:pPr algn="just" fontAlgn="base"/>
            <a:r>
              <a:rPr lang="es-ES" sz="2800" b="0" i="0">
                <a:solidFill>
                  <a:schemeClr val="bg1"/>
                </a:solidFill>
                <a:effectLst/>
                <a:latin typeface="IBM Plex Sans" panose="020B0503050203000203" pitchFamily="34" charset="0"/>
              </a:rPr>
              <a:t>Busca estudiar más de cerca los datos disponibles para el desarrollo del proyecto de ML. La comprensión de datos implica acceder a los datos y explorarlos con la ayuda de tablas y gráficos. De esta forma podrá determinar la calidad de los datos y describir los resultados de estos pasos en la documentación del proyecto. En términos generales se trata de abordar un proceso EDA.</a:t>
            </a:r>
            <a:endParaRPr lang="es-ES" sz="2800">
              <a:solidFill>
                <a:schemeClr val="bg1"/>
              </a:solidFill>
              <a:latin typeface="IBM Plex Sans" panose="020B0503050203000203" pitchFamily="34" charset="0"/>
            </a:endParaRPr>
          </a:p>
          <a:p>
            <a:pPr algn="just" fontAlgn="base"/>
            <a:endParaRPr lang="es-ES" sz="2800">
              <a:solidFill>
                <a:schemeClr val="bg1"/>
              </a:solidFill>
              <a:latin typeface="IBM Plex Sans" panose="020B0503050203000203" pitchFamily="34" charset="0"/>
            </a:endParaRPr>
          </a:p>
          <a:p>
            <a:pPr algn="just" fontAlgn="base"/>
            <a:r>
              <a:rPr lang="es-ES" sz="2800">
                <a:solidFill>
                  <a:schemeClr val="bg1"/>
                </a:solidFill>
                <a:latin typeface="IBM Plex Sans" panose="020B0503050203000203" pitchFamily="34" charset="0"/>
              </a:rPr>
              <a:t>Los datos fueron extraídos del sistema de información y comprenden dimensiones y observaciones que permiten de alguna manera tratar de predecir el peso de las aves al momento que cumplan las expectativas de peso para su comercialización.</a:t>
            </a:r>
          </a:p>
          <a:p>
            <a:pPr algn="just" fontAlgn="base"/>
            <a:r>
              <a:rPr lang="es-ES" sz="2800" b="0" i="0">
                <a:solidFill>
                  <a:schemeClr val="bg1"/>
                </a:solidFill>
                <a:effectLst/>
                <a:latin typeface="IBM Plex Sans" panose="020B0503050203000203" pitchFamily="34" charset="0"/>
              </a:rPr>
              <a:t> </a:t>
            </a:r>
            <a:endParaRPr lang="es-ES" sz="2800" b="0" i="0">
              <a:solidFill>
                <a:schemeClr val="bg1"/>
              </a:solidFill>
              <a:effectLst/>
              <a:latin typeface="inherit"/>
            </a:endParaRPr>
          </a:p>
        </p:txBody>
      </p:sp>
    </p:spTree>
    <p:extLst>
      <p:ext uri="{BB962C8B-B14F-4D97-AF65-F5344CB8AC3E}">
        <p14:creationId xmlns:p14="http://schemas.microsoft.com/office/powerpoint/2010/main" val="276936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3" name="Rectangle 19">
            <a:extLst>
              <a:ext uri="{FF2B5EF4-FFF2-40B4-BE49-F238E27FC236}">
                <a16:creationId xmlns:a16="http://schemas.microsoft.com/office/drawing/2014/main" id="{667FAF9C-64D0-BF73-BCF8-80FA570A1A88}"/>
              </a:ext>
            </a:extLst>
          </p:cNvPr>
          <p:cNvSpPr/>
          <p:nvPr/>
        </p:nvSpPr>
        <p:spPr>
          <a:xfrm>
            <a:off x="1096363" y="1050646"/>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4800">
                <a:ln w="6350">
                  <a:noFill/>
                </a:ln>
                <a:solidFill>
                  <a:srgbClr val="000000"/>
                </a:solidFill>
                <a:latin typeface="Mikro Bold"/>
                <a:cs typeface="Poppins Light"/>
              </a:rPr>
              <a:t>Análisis estadístico</a:t>
            </a:r>
            <a:endParaRPr lang="en-US" err="1"/>
          </a:p>
        </p:txBody>
      </p:sp>
      <p:pic>
        <p:nvPicPr>
          <p:cNvPr id="9" name="Picture 8" descr="A table with numbers and letters&#10;&#10;Description automatically generated">
            <a:extLst>
              <a:ext uri="{FF2B5EF4-FFF2-40B4-BE49-F238E27FC236}">
                <a16:creationId xmlns:a16="http://schemas.microsoft.com/office/drawing/2014/main" id="{7CA95640-6E5D-E1CD-44F7-70027815AE09}"/>
              </a:ext>
            </a:extLst>
          </p:cNvPr>
          <p:cNvPicPr>
            <a:picLocks noChangeAspect="1"/>
          </p:cNvPicPr>
          <p:nvPr/>
        </p:nvPicPr>
        <p:blipFill>
          <a:blip r:embed="rId5"/>
          <a:stretch>
            <a:fillRect/>
          </a:stretch>
        </p:blipFill>
        <p:spPr>
          <a:xfrm>
            <a:off x="1079407" y="2099422"/>
            <a:ext cx="12885082" cy="3465979"/>
          </a:xfrm>
          <a:prstGeom prst="rect">
            <a:avLst/>
          </a:prstGeom>
        </p:spPr>
      </p:pic>
      <p:sp>
        <p:nvSpPr>
          <p:cNvPr id="4" name="TextBox 3">
            <a:extLst>
              <a:ext uri="{FF2B5EF4-FFF2-40B4-BE49-F238E27FC236}">
                <a16:creationId xmlns:a16="http://schemas.microsoft.com/office/drawing/2014/main" id="{F058196E-9953-A2F1-869A-1AAB7A593E23}"/>
              </a:ext>
            </a:extLst>
          </p:cNvPr>
          <p:cNvSpPr txBox="1"/>
          <p:nvPr/>
        </p:nvSpPr>
        <p:spPr>
          <a:xfrm>
            <a:off x="1078749" y="5963429"/>
            <a:ext cx="12894726" cy="3108543"/>
          </a:xfrm>
          <a:prstGeom prst="rect">
            <a:avLst/>
          </a:prstGeom>
          <a:noFill/>
        </p:spPr>
        <p:txBody>
          <a:bodyPr wrap="square" lIns="91440" tIns="45720" rIns="91440" bIns="45720" anchor="t">
            <a:spAutoFit/>
          </a:bodyPr>
          <a:lstStyle/>
          <a:p>
            <a:pPr algn="just"/>
            <a:r>
              <a:rPr lang="es-ES" sz="2800" b="1">
                <a:solidFill>
                  <a:srgbClr val="000000"/>
                </a:solidFill>
                <a:latin typeface="IBM Plex Sans"/>
              </a:rPr>
              <a:t>Datos atípicos:</a:t>
            </a:r>
            <a:r>
              <a:rPr lang="es-ES" sz="2800">
                <a:solidFill>
                  <a:srgbClr val="000000"/>
                </a:solidFill>
                <a:latin typeface="IBM Plex Sans"/>
              </a:rPr>
              <a:t> Varias columnas tienen valores máximos </a:t>
            </a:r>
            <a:r>
              <a:rPr lang="es-ES" sz="2800" b="0" i="0">
                <a:solidFill>
                  <a:srgbClr val="000000"/>
                </a:solidFill>
                <a:effectLst/>
                <a:latin typeface="IBM Plex Sans"/>
              </a:rPr>
              <a:t>y </a:t>
            </a:r>
            <a:r>
              <a:rPr lang="es-ES" sz="2800">
                <a:solidFill>
                  <a:srgbClr val="000000"/>
                </a:solidFill>
                <a:latin typeface="IBM Plex Sans"/>
              </a:rPr>
              <a:t>mínimos extremos (como </a:t>
            </a:r>
            <a:r>
              <a:rPr lang="es-ES" sz="2800" b="0" i="0">
                <a:solidFill>
                  <a:srgbClr val="000000"/>
                </a:solidFill>
                <a:effectLst/>
                <a:latin typeface="IBM Plex Sans"/>
              </a:rPr>
              <a:t>en </a:t>
            </a:r>
            <a:r>
              <a:rPr lang="es-ES" sz="2800">
                <a:solidFill>
                  <a:srgbClr val="000000"/>
                </a:solidFill>
                <a:latin typeface="IBM Plex Sans"/>
              </a:rPr>
              <a:t>Consumo, </a:t>
            </a:r>
            <a:r>
              <a:rPr lang="es-ES" sz="2800" err="1">
                <a:solidFill>
                  <a:srgbClr val="000000"/>
                </a:solidFill>
                <a:latin typeface="IBM Plex Sans"/>
              </a:rPr>
              <a:t>PesoGr</a:t>
            </a:r>
            <a:r>
              <a:rPr lang="es-ES" sz="2800">
                <a:solidFill>
                  <a:srgbClr val="000000"/>
                </a:solidFill>
                <a:latin typeface="IBM Plex Sans"/>
              </a:rPr>
              <a:t> y Unidades).</a:t>
            </a:r>
            <a:endParaRPr lang="en-US"/>
          </a:p>
          <a:p>
            <a:pPr algn="just"/>
            <a:r>
              <a:rPr lang="es-ES" sz="2800" b="1">
                <a:latin typeface="IBM Plex Sans"/>
              </a:rPr>
              <a:t>Distribución:</a:t>
            </a:r>
            <a:r>
              <a:rPr lang="es-ES" sz="2800">
                <a:latin typeface="IBM Plex Sans"/>
              </a:rPr>
              <a:t> La mayoría de las variables parecen estar centradas alrededor de sus medias con algunas distribuciones más amplias. Las variables como Edad, Humedad, y Densidad tienen menos variabilidad, lo que indica que los datos están más concentrados.</a:t>
            </a:r>
            <a:endParaRPr lang="es-ES"/>
          </a:p>
          <a:p>
            <a:pPr algn="just" fontAlgn="base"/>
            <a:r>
              <a:rPr lang="es-ES" sz="2800" b="0" i="0">
                <a:solidFill>
                  <a:srgbClr val="000000"/>
                </a:solidFill>
                <a:effectLst/>
                <a:latin typeface="IBM Plex Sans"/>
              </a:rPr>
              <a:t> </a:t>
            </a:r>
          </a:p>
        </p:txBody>
      </p:sp>
    </p:spTree>
    <p:extLst>
      <p:ext uri="{BB962C8B-B14F-4D97-AF65-F5344CB8AC3E}">
        <p14:creationId xmlns:p14="http://schemas.microsoft.com/office/powerpoint/2010/main" val="1789009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3" name="Rectangle 19">
            <a:extLst>
              <a:ext uri="{FF2B5EF4-FFF2-40B4-BE49-F238E27FC236}">
                <a16:creationId xmlns:a16="http://schemas.microsoft.com/office/drawing/2014/main" id="{667FAF9C-64D0-BF73-BCF8-80FA570A1A88}"/>
              </a:ext>
            </a:extLst>
          </p:cNvPr>
          <p:cNvSpPr/>
          <p:nvPr/>
        </p:nvSpPr>
        <p:spPr>
          <a:xfrm>
            <a:off x="1029128" y="193396"/>
            <a:ext cx="5416952" cy="1086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4800">
                <a:ln w="6350">
                  <a:noFill/>
                </a:ln>
                <a:solidFill>
                  <a:srgbClr val="000000"/>
                </a:solidFill>
                <a:latin typeface="Mikro Bold"/>
                <a:cs typeface="Poppins Light"/>
              </a:rPr>
              <a:t>Tipos de variables</a:t>
            </a:r>
            <a:endParaRPr lang="en-US"/>
          </a:p>
        </p:txBody>
      </p:sp>
      <p:sp>
        <p:nvSpPr>
          <p:cNvPr id="4" name="TextBox 3">
            <a:extLst>
              <a:ext uri="{FF2B5EF4-FFF2-40B4-BE49-F238E27FC236}">
                <a16:creationId xmlns:a16="http://schemas.microsoft.com/office/drawing/2014/main" id="{F058196E-9953-A2F1-869A-1AAB7A593E23}"/>
              </a:ext>
            </a:extLst>
          </p:cNvPr>
          <p:cNvSpPr txBox="1"/>
          <p:nvPr/>
        </p:nvSpPr>
        <p:spPr>
          <a:xfrm>
            <a:off x="977895" y="3979988"/>
            <a:ext cx="5397992" cy="2862322"/>
          </a:xfrm>
          <a:prstGeom prst="rect">
            <a:avLst/>
          </a:prstGeom>
          <a:noFill/>
        </p:spPr>
        <p:txBody>
          <a:bodyPr wrap="square" lIns="91440" tIns="45720" rIns="91440" bIns="45720" anchor="t">
            <a:spAutoFit/>
          </a:bodyPr>
          <a:lstStyle/>
          <a:p>
            <a:pPr algn="just"/>
            <a:r>
              <a:rPr lang="es-ES" sz="2000" b="1">
                <a:solidFill>
                  <a:srgbClr val="000000"/>
                </a:solidFill>
                <a:latin typeface="IBM Plex Sans"/>
              </a:rPr>
              <a:t>Fecha</a:t>
            </a:r>
          </a:p>
          <a:p>
            <a:pPr algn="just"/>
            <a:endParaRPr lang="es-ES" sz="2000" b="1">
              <a:latin typeface="IBM Plex Sans"/>
            </a:endParaRPr>
          </a:p>
          <a:p>
            <a:pPr algn="just"/>
            <a:r>
              <a:rPr lang="es-ES" sz="2000" b="1">
                <a:latin typeface="IBM Plex Sans"/>
              </a:rPr>
              <a:t>Variables categóricas: </a:t>
            </a:r>
            <a:r>
              <a:rPr lang="es-ES" sz="2000">
                <a:latin typeface="IBM Plex Sans"/>
              </a:rPr>
              <a:t>CO, Ciudad, </a:t>
            </a:r>
            <a:r>
              <a:rPr lang="es-ES" sz="2000" err="1">
                <a:latin typeface="IBM Plex Sans"/>
              </a:rPr>
              <a:t>Depto</a:t>
            </a:r>
            <a:r>
              <a:rPr lang="es-ES" sz="2000">
                <a:latin typeface="IBM Plex Sans"/>
              </a:rPr>
              <a:t>,  Tipo alimento, Sexo, Tipo de granja</a:t>
            </a:r>
          </a:p>
          <a:p>
            <a:pPr algn="just"/>
            <a:endParaRPr lang="es-ES" sz="2000" b="1">
              <a:latin typeface="IBM Plex Sans"/>
            </a:endParaRPr>
          </a:p>
          <a:p>
            <a:pPr algn="just"/>
            <a:r>
              <a:rPr lang="es-ES" sz="2000" b="1">
                <a:latin typeface="IBM Plex Sans"/>
              </a:rPr>
              <a:t>Variables numéricas: </a:t>
            </a:r>
            <a:r>
              <a:rPr lang="es-ES" sz="2000">
                <a:latin typeface="IBM Plex Sans"/>
              </a:rPr>
              <a:t>Temperatura, Consumo, Densidad, </a:t>
            </a:r>
            <a:r>
              <a:rPr lang="es-ES" sz="2000" err="1">
                <a:latin typeface="IBM Plex Sans"/>
              </a:rPr>
              <a:t>HorasLuz</a:t>
            </a:r>
            <a:r>
              <a:rPr lang="es-ES" sz="2000">
                <a:latin typeface="IBM Plex Sans"/>
              </a:rPr>
              <a:t>, Calidad cama, Consumo agua, Peso, </a:t>
            </a:r>
            <a:r>
              <a:rPr lang="es-ES" sz="2000" err="1">
                <a:latin typeface="IBM Plex Sans"/>
              </a:rPr>
              <a:t>PesoGr</a:t>
            </a:r>
            <a:r>
              <a:rPr lang="es-ES" sz="2000">
                <a:latin typeface="IBM Plex Sans"/>
              </a:rPr>
              <a:t>, Unidades, Edad, Humedad</a:t>
            </a:r>
          </a:p>
        </p:txBody>
      </p:sp>
      <p:pic>
        <p:nvPicPr>
          <p:cNvPr id="2" name="Picture 1" descr="A screenshot of a phone&#10;&#10;Description automatically generated">
            <a:extLst>
              <a:ext uri="{FF2B5EF4-FFF2-40B4-BE49-F238E27FC236}">
                <a16:creationId xmlns:a16="http://schemas.microsoft.com/office/drawing/2014/main" id="{DC66A8B2-1197-A819-BE9E-0D40F40E7C0F}"/>
              </a:ext>
            </a:extLst>
          </p:cNvPr>
          <p:cNvPicPr>
            <a:picLocks noChangeAspect="1"/>
          </p:cNvPicPr>
          <p:nvPr/>
        </p:nvPicPr>
        <p:blipFill>
          <a:blip r:embed="rId5"/>
          <a:stretch>
            <a:fillRect/>
          </a:stretch>
        </p:blipFill>
        <p:spPr>
          <a:xfrm>
            <a:off x="848285" y="1780895"/>
            <a:ext cx="1866900" cy="2085975"/>
          </a:xfrm>
          <a:prstGeom prst="rect">
            <a:avLst/>
          </a:prstGeom>
        </p:spPr>
      </p:pic>
      <p:pic>
        <p:nvPicPr>
          <p:cNvPr id="6" name="Picture 5" descr="A screenshot of a phone&#10;&#10;Description automatically generated">
            <a:extLst>
              <a:ext uri="{FF2B5EF4-FFF2-40B4-BE49-F238E27FC236}">
                <a16:creationId xmlns:a16="http://schemas.microsoft.com/office/drawing/2014/main" id="{77F8EF2F-2551-498A-0FD7-B5F63FF997CA}"/>
              </a:ext>
            </a:extLst>
          </p:cNvPr>
          <p:cNvPicPr>
            <a:picLocks noChangeAspect="1"/>
          </p:cNvPicPr>
          <p:nvPr/>
        </p:nvPicPr>
        <p:blipFill>
          <a:blip r:embed="rId6"/>
          <a:stretch>
            <a:fillRect/>
          </a:stretch>
        </p:blipFill>
        <p:spPr>
          <a:xfrm>
            <a:off x="4562755" y="1852611"/>
            <a:ext cx="1800225" cy="2009775"/>
          </a:xfrm>
          <a:prstGeom prst="rect">
            <a:avLst/>
          </a:prstGeom>
        </p:spPr>
      </p:pic>
      <p:pic>
        <p:nvPicPr>
          <p:cNvPr id="8" name="Picture 7" descr="A screenshot of a phone&#10;&#10;Description automatically generated">
            <a:extLst>
              <a:ext uri="{FF2B5EF4-FFF2-40B4-BE49-F238E27FC236}">
                <a16:creationId xmlns:a16="http://schemas.microsoft.com/office/drawing/2014/main" id="{81618B7E-4B3A-B6E0-DF4A-43AB43D850D1}"/>
              </a:ext>
            </a:extLst>
          </p:cNvPr>
          <p:cNvPicPr>
            <a:picLocks noChangeAspect="1"/>
          </p:cNvPicPr>
          <p:nvPr/>
        </p:nvPicPr>
        <p:blipFill>
          <a:blip r:embed="rId7"/>
          <a:stretch>
            <a:fillRect/>
          </a:stretch>
        </p:blipFill>
        <p:spPr>
          <a:xfrm>
            <a:off x="2718827" y="1836364"/>
            <a:ext cx="1857375" cy="2143125"/>
          </a:xfrm>
          <a:prstGeom prst="rect">
            <a:avLst/>
          </a:prstGeom>
        </p:spPr>
      </p:pic>
      <p:sp>
        <p:nvSpPr>
          <p:cNvPr id="10" name="Rectangle 19">
            <a:extLst>
              <a:ext uri="{FF2B5EF4-FFF2-40B4-BE49-F238E27FC236}">
                <a16:creationId xmlns:a16="http://schemas.microsoft.com/office/drawing/2014/main" id="{B054A03C-8705-7179-5DF1-93E3243D6D71}"/>
              </a:ext>
            </a:extLst>
          </p:cNvPr>
          <p:cNvSpPr/>
          <p:nvPr/>
        </p:nvSpPr>
        <p:spPr>
          <a:xfrm>
            <a:off x="7634996" y="227013"/>
            <a:ext cx="4089055" cy="901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4800">
                <a:ln w="6350">
                  <a:noFill/>
                </a:ln>
                <a:solidFill>
                  <a:srgbClr val="000000"/>
                </a:solidFill>
                <a:latin typeface="Mikro Bold"/>
                <a:cs typeface="Poppins Light"/>
              </a:rPr>
              <a:t>Valores nulos</a:t>
            </a:r>
          </a:p>
        </p:txBody>
      </p:sp>
      <p:pic>
        <p:nvPicPr>
          <p:cNvPr id="12" name="Picture 11" descr="A screenshot of a computer program&#10;&#10;Description automatically generated">
            <a:extLst>
              <a:ext uri="{FF2B5EF4-FFF2-40B4-BE49-F238E27FC236}">
                <a16:creationId xmlns:a16="http://schemas.microsoft.com/office/drawing/2014/main" id="{2DC88FBC-672F-2B82-5381-056849E656FF}"/>
              </a:ext>
            </a:extLst>
          </p:cNvPr>
          <p:cNvPicPr>
            <a:picLocks noChangeAspect="1"/>
          </p:cNvPicPr>
          <p:nvPr/>
        </p:nvPicPr>
        <p:blipFill>
          <a:blip r:embed="rId8"/>
          <a:stretch>
            <a:fillRect/>
          </a:stretch>
        </p:blipFill>
        <p:spPr>
          <a:xfrm>
            <a:off x="8097650" y="1968592"/>
            <a:ext cx="5118289" cy="4467226"/>
          </a:xfrm>
          <a:prstGeom prst="rect">
            <a:avLst/>
          </a:prstGeom>
        </p:spPr>
      </p:pic>
      <p:sp>
        <p:nvSpPr>
          <p:cNvPr id="13" name="TextBox 12">
            <a:extLst>
              <a:ext uri="{FF2B5EF4-FFF2-40B4-BE49-F238E27FC236}">
                <a16:creationId xmlns:a16="http://schemas.microsoft.com/office/drawing/2014/main" id="{6232A4F8-075E-AB45-EFB6-DCDFF76ABA9B}"/>
              </a:ext>
            </a:extLst>
          </p:cNvPr>
          <p:cNvSpPr txBox="1"/>
          <p:nvPr/>
        </p:nvSpPr>
        <p:spPr>
          <a:xfrm>
            <a:off x="7718235" y="1273768"/>
            <a:ext cx="3918815" cy="400110"/>
          </a:xfrm>
          <a:prstGeom prst="rect">
            <a:avLst/>
          </a:prstGeom>
          <a:noFill/>
        </p:spPr>
        <p:txBody>
          <a:bodyPr wrap="square" lIns="91440" tIns="45720" rIns="91440" bIns="45720" anchor="t">
            <a:spAutoFit/>
          </a:bodyPr>
          <a:lstStyle/>
          <a:p>
            <a:pPr algn="just"/>
            <a:r>
              <a:rPr lang="es-ES" sz="2000">
                <a:solidFill>
                  <a:srgbClr val="000000"/>
                </a:solidFill>
                <a:latin typeface="IBM Plex Sans"/>
              </a:rPr>
              <a:t>El </a:t>
            </a:r>
            <a:r>
              <a:rPr lang="es-ES" sz="2000" err="1">
                <a:solidFill>
                  <a:srgbClr val="000000"/>
                </a:solidFill>
                <a:latin typeface="IBM Plex Sans"/>
              </a:rPr>
              <a:t>dataset</a:t>
            </a:r>
            <a:r>
              <a:rPr lang="es-ES" sz="2000">
                <a:solidFill>
                  <a:srgbClr val="000000"/>
                </a:solidFill>
                <a:latin typeface="IBM Plex Sans"/>
              </a:rPr>
              <a:t> no tiene valores nulos</a:t>
            </a:r>
            <a:endParaRPr lang="en-US"/>
          </a:p>
        </p:txBody>
      </p:sp>
      <p:cxnSp>
        <p:nvCxnSpPr>
          <p:cNvPr id="14" name="Straight Arrow Connector 13">
            <a:extLst>
              <a:ext uri="{FF2B5EF4-FFF2-40B4-BE49-F238E27FC236}">
                <a16:creationId xmlns:a16="http://schemas.microsoft.com/office/drawing/2014/main" id="{C8C34E38-BA95-83DF-35EC-B9DABEA4C558}"/>
              </a:ext>
            </a:extLst>
          </p:cNvPr>
          <p:cNvCxnSpPr/>
          <p:nvPr/>
        </p:nvCxnSpPr>
        <p:spPr>
          <a:xfrm>
            <a:off x="988359" y="7089962"/>
            <a:ext cx="12899090" cy="6723"/>
          </a:xfrm>
          <a:prstGeom prst="straightConnector1">
            <a:avLst/>
          </a:prstGeom>
        </p:spPr>
        <p:style>
          <a:lnRef idx="1">
            <a:schemeClr val="dk1"/>
          </a:lnRef>
          <a:fillRef idx="0">
            <a:schemeClr val="dk1"/>
          </a:fillRef>
          <a:effectRef idx="0">
            <a:schemeClr val="dk1"/>
          </a:effectRef>
          <a:fontRef idx="minor">
            <a:schemeClr val="tx1"/>
          </a:fontRef>
        </p:style>
      </p:cxnSp>
      <p:sp>
        <p:nvSpPr>
          <p:cNvPr id="16" name="Rectangle 19">
            <a:extLst>
              <a:ext uri="{FF2B5EF4-FFF2-40B4-BE49-F238E27FC236}">
                <a16:creationId xmlns:a16="http://schemas.microsoft.com/office/drawing/2014/main" id="{6DBFA41D-58C6-97BE-243F-69FB036BAD4E}"/>
              </a:ext>
            </a:extLst>
          </p:cNvPr>
          <p:cNvSpPr/>
          <p:nvPr/>
        </p:nvSpPr>
        <p:spPr>
          <a:xfrm>
            <a:off x="1029128" y="7337145"/>
            <a:ext cx="5332907" cy="1018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4800">
                <a:ln w="6350">
                  <a:noFill/>
                </a:ln>
                <a:solidFill>
                  <a:srgbClr val="000000"/>
                </a:solidFill>
                <a:latin typeface="Mikro Bold"/>
                <a:cs typeface="Poppins Light"/>
              </a:rPr>
              <a:t>Espacios en blanco</a:t>
            </a:r>
            <a:endParaRPr lang="en-US"/>
          </a:p>
        </p:txBody>
      </p:sp>
      <p:pic>
        <p:nvPicPr>
          <p:cNvPr id="18" name="Picture 17" descr="A close up of a computer screen&#10;&#10;Description automatically generated">
            <a:extLst>
              <a:ext uri="{FF2B5EF4-FFF2-40B4-BE49-F238E27FC236}">
                <a16:creationId xmlns:a16="http://schemas.microsoft.com/office/drawing/2014/main" id="{544B7701-1C60-241A-5610-8DDF2003CAC7}"/>
              </a:ext>
            </a:extLst>
          </p:cNvPr>
          <p:cNvPicPr>
            <a:picLocks noChangeAspect="1"/>
          </p:cNvPicPr>
          <p:nvPr/>
        </p:nvPicPr>
        <p:blipFill>
          <a:blip r:embed="rId9"/>
          <a:stretch>
            <a:fillRect/>
          </a:stretch>
        </p:blipFill>
        <p:spPr>
          <a:xfrm>
            <a:off x="1008531" y="8349504"/>
            <a:ext cx="13110882" cy="832596"/>
          </a:xfrm>
          <a:prstGeom prst="rect">
            <a:avLst/>
          </a:prstGeom>
        </p:spPr>
      </p:pic>
      <p:cxnSp>
        <p:nvCxnSpPr>
          <p:cNvPr id="20" name="Straight Arrow Connector 19">
            <a:extLst>
              <a:ext uri="{FF2B5EF4-FFF2-40B4-BE49-F238E27FC236}">
                <a16:creationId xmlns:a16="http://schemas.microsoft.com/office/drawing/2014/main" id="{44531968-E783-6E8B-D3C3-73164F3D45F9}"/>
              </a:ext>
            </a:extLst>
          </p:cNvPr>
          <p:cNvCxnSpPr/>
          <p:nvPr/>
        </p:nvCxnSpPr>
        <p:spPr>
          <a:xfrm>
            <a:off x="7056344" y="316007"/>
            <a:ext cx="23532" cy="6225986"/>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107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en blanco y negro de un edificio&#10;&#10;Descripción generada automáticamente">
            <a:extLst>
              <a:ext uri="{FF2B5EF4-FFF2-40B4-BE49-F238E27FC236}">
                <a16:creationId xmlns:a16="http://schemas.microsoft.com/office/drawing/2014/main" id="{40C7B79E-9662-E699-F918-141DFEECD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1350" y="0"/>
            <a:ext cx="3676650" cy="10287000"/>
          </a:xfrm>
          <a:prstGeom prst="rect">
            <a:avLst/>
          </a:prstGeom>
        </p:spPr>
      </p:pic>
      <p:pic>
        <p:nvPicPr>
          <p:cNvPr id="7" name="Imagen 6" descr="Texto&#10;&#10;Descripción generada automáticamente">
            <a:extLst>
              <a:ext uri="{FF2B5EF4-FFF2-40B4-BE49-F238E27FC236}">
                <a16:creationId xmlns:a16="http://schemas.microsoft.com/office/drawing/2014/main" id="{C01FB0F1-547D-49BA-5043-EE201974B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8002" y="7622628"/>
            <a:ext cx="3603346" cy="2543833"/>
          </a:xfrm>
          <a:prstGeom prst="rect">
            <a:avLst/>
          </a:prstGeom>
        </p:spPr>
      </p:pic>
      <p:pic>
        <p:nvPicPr>
          <p:cNvPr id="11" name="Imagen 10" descr="Imagen que contiene Icono&#10;&#10;Descripción generada automáticamente">
            <a:extLst>
              <a:ext uri="{FF2B5EF4-FFF2-40B4-BE49-F238E27FC236}">
                <a16:creationId xmlns:a16="http://schemas.microsoft.com/office/drawing/2014/main" id="{3979B55C-7315-4530-3C8B-6E3630D0F2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67495" y="313011"/>
            <a:ext cx="1837635" cy="2543833"/>
          </a:xfrm>
          <a:prstGeom prst="rect">
            <a:avLst/>
          </a:prstGeom>
        </p:spPr>
      </p:pic>
      <p:sp>
        <p:nvSpPr>
          <p:cNvPr id="14" name="Rectangle 19">
            <a:extLst>
              <a:ext uri="{FF2B5EF4-FFF2-40B4-BE49-F238E27FC236}">
                <a16:creationId xmlns:a16="http://schemas.microsoft.com/office/drawing/2014/main" id="{D45887F6-82C7-7AEC-15E2-1306FD3F92AA}"/>
              </a:ext>
            </a:extLst>
          </p:cNvPr>
          <p:cNvSpPr/>
          <p:nvPr/>
        </p:nvSpPr>
        <p:spPr>
          <a:xfrm>
            <a:off x="625715" y="1857468"/>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3600">
                <a:ln w="6350">
                  <a:noFill/>
                </a:ln>
                <a:solidFill>
                  <a:srgbClr val="000000"/>
                </a:solidFill>
                <a:latin typeface="Mikro Bold"/>
                <a:cs typeface="Poppins Light"/>
              </a:rPr>
              <a:t>Mutual </a:t>
            </a:r>
            <a:r>
              <a:rPr lang="es-CO" sz="3600" err="1">
                <a:ln w="6350">
                  <a:noFill/>
                </a:ln>
                <a:solidFill>
                  <a:srgbClr val="000000"/>
                </a:solidFill>
                <a:latin typeface="Mikro Bold"/>
                <a:cs typeface="Poppins Light"/>
              </a:rPr>
              <a:t>information</a:t>
            </a:r>
            <a:endParaRPr lang="en-US" err="1"/>
          </a:p>
        </p:txBody>
      </p:sp>
      <p:sp>
        <p:nvSpPr>
          <p:cNvPr id="16" name="TextBox 15">
            <a:extLst>
              <a:ext uri="{FF2B5EF4-FFF2-40B4-BE49-F238E27FC236}">
                <a16:creationId xmlns:a16="http://schemas.microsoft.com/office/drawing/2014/main" id="{82AB2177-76FD-9072-249F-4790DD99A029}"/>
              </a:ext>
            </a:extLst>
          </p:cNvPr>
          <p:cNvSpPr txBox="1"/>
          <p:nvPr/>
        </p:nvSpPr>
        <p:spPr>
          <a:xfrm>
            <a:off x="624909" y="7745165"/>
            <a:ext cx="13483036" cy="2308324"/>
          </a:xfrm>
          <a:prstGeom prst="rect">
            <a:avLst/>
          </a:prstGeom>
          <a:noFill/>
        </p:spPr>
        <p:txBody>
          <a:bodyPr wrap="square" lIns="91440" tIns="45720" rIns="91440" bIns="45720" anchor="t">
            <a:spAutoFit/>
          </a:bodyPr>
          <a:lstStyle/>
          <a:p>
            <a:pPr algn="just"/>
            <a:r>
              <a:rPr lang="es-ES">
                <a:latin typeface="IBM Plex Sans"/>
              </a:rPr>
              <a:t>Mide la dependencia general entre dos variables, sin importar si la relación es lineal o no. Captura relaciones complejas, ya sean lineales, no lineales, o de otro tipo. La información mutua es útil cuando queremos medir cualquier dependencia </a:t>
            </a:r>
            <a:r>
              <a:rPr lang="es-ES">
                <a:solidFill>
                  <a:srgbClr val="000000"/>
                </a:solidFill>
                <a:latin typeface="IBM Plex Sans"/>
              </a:rPr>
              <a:t>entre variables, sin restringirnos a la linealidad.</a:t>
            </a:r>
            <a:endParaRPr lang="en-US">
              <a:solidFill>
                <a:srgbClr val="000000"/>
              </a:solidFill>
              <a:latin typeface="Arial"/>
              <a:cs typeface="Arial"/>
            </a:endParaRPr>
          </a:p>
          <a:p>
            <a:pPr algn="just"/>
            <a:endParaRPr lang="es-ES">
              <a:latin typeface="IBM Plex Sans"/>
            </a:endParaRPr>
          </a:p>
          <a:p>
            <a:pPr marL="285750" indent="-285750" algn="just">
              <a:buFont typeface="Arial"/>
              <a:buChar char="•"/>
            </a:pPr>
            <a:r>
              <a:rPr lang="es-ES">
                <a:latin typeface="IBM Plex Sans"/>
              </a:rPr>
              <a:t>Variables principales (mayor relevancia): Consumo y </a:t>
            </a:r>
            <a:r>
              <a:rPr lang="es-ES" err="1">
                <a:latin typeface="IBM Plex Sans"/>
              </a:rPr>
              <a:t>PesoGr</a:t>
            </a:r>
            <a:r>
              <a:rPr lang="es-ES">
                <a:latin typeface="IBM Plex Sans"/>
              </a:rPr>
              <a:t>.</a:t>
            </a:r>
            <a:endParaRPr lang="es-ES">
              <a:cs typeface="Arial"/>
            </a:endParaRPr>
          </a:p>
          <a:p>
            <a:pPr marL="285750" indent="-285750" algn="just">
              <a:buFont typeface="Arial"/>
              <a:buChar char="•"/>
            </a:pPr>
            <a:r>
              <a:rPr lang="es-ES">
                <a:latin typeface="IBM Plex Sans"/>
              </a:rPr>
              <a:t>Variables secundarias (relevancia moderada): Unidades, Edad, y </a:t>
            </a:r>
            <a:r>
              <a:rPr lang="es-ES" err="1">
                <a:latin typeface="IBM Plex Sans"/>
              </a:rPr>
              <a:t>consumoAgua</a:t>
            </a:r>
            <a:r>
              <a:rPr lang="es-ES">
                <a:latin typeface="IBM Plex Sans"/>
              </a:rPr>
              <a:t>.</a:t>
            </a:r>
            <a:endParaRPr lang="es-ES">
              <a:cs typeface="Arial"/>
            </a:endParaRPr>
          </a:p>
          <a:p>
            <a:pPr marL="285750" indent="-285750" algn="just">
              <a:buFont typeface="Arial"/>
              <a:buChar char="•"/>
            </a:pPr>
            <a:r>
              <a:rPr lang="es-ES">
                <a:latin typeface="IBM Plex Sans"/>
              </a:rPr>
              <a:t>Variables de menor relevancia: Humedad, Densidad, y </a:t>
            </a:r>
            <a:r>
              <a:rPr lang="es-ES" err="1">
                <a:latin typeface="IBM Plex Sans"/>
              </a:rPr>
              <a:t>HorasLuz</a:t>
            </a:r>
            <a:r>
              <a:rPr lang="es-ES">
                <a:latin typeface="IBM Plex Sans"/>
              </a:rPr>
              <a:t>.</a:t>
            </a:r>
            <a:endParaRPr lang="es-ES">
              <a:cs typeface="Arial"/>
            </a:endParaRPr>
          </a:p>
          <a:p>
            <a:pPr marL="285750" indent="-285750" algn="just">
              <a:buFont typeface="Arial"/>
              <a:buChar char="•"/>
            </a:pPr>
            <a:r>
              <a:rPr lang="es-ES">
                <a:latin typeface="IBM Plex Sans"/>
              </a:rPr>
              <a:t>Variables irrelevantes (casi independientes de la variable objetivo): </a:t>
            </a:r>
            <a:r>
              <a:rPr lang="es-ES" err="1">
                <a:latin typeface="IBM Plex Sans"/>
              </a:rPr>
              <a:t>CalidadGrama</a:t>
            </a:r>
            <a:r>
              <a:rPr lang="es-ES">
                <a:latin typeface="IBM Plex Sans"/>
              </a:rPr>
              <a:t>.</a:t>
            </a:r>
            <a:endParaRPr lang="es-ES">
              <a:cs typeface="Arial"/>
            </a:endParaRPr>
          </a:p>
        </p:txBody>
      </p:sp>
      <p:pic>
        <p:nvPicPr>
          <p:cNvPr id="2" name="Picture 1" descr="A graph of blue rectangular bars&#10;&#10;Description automatically generated">
            <a:extLst>
              <a:ext uri="{FF2B5EF4-FFF2-40B4-BE49-F238E27FC236}">
                <a16:creationId xmlns:a16="http://schemas.microsoft.com/office/drawing/2014/main" id="{78A39A90-62CF-571C-0E4E-4DD865D7578E}"/>
              </a:ext>
            </a:extLst>
          </p:cNvPr>
          <p:cNvPicPr>
            <a:picLocks noChangeAspect="1"/>
          </p:cNvPicPr>
          <p:nvPr/>
        </p:nvPicPr>
        <p:blipFill>
          <a:blip r:embed="rId5"/>
          <a:stretch>
            <a:fillRect/>
          </a:stretch>
        </p:blipFill>
        <p:spPr>
          <a:xfrm>
            <a:off x="3591766" y="2904004"/>
            <a:ext cx="6952691" cy="4731124"/>
          </a:xfrm>
          <a:prstGeom prst="rect">
            <a:avLst/>
          </a:prstGeom>
        </p:spPr>
      </p:pic>
      <p:sp>
        <p:nvSpPr>
          <p:cNvPr id="4" name="Rectangle 19">
            <a:extLst>
              <a:ext uri="{FF2B5EF4-FFF2-40B4-BE49-F238E27FC236}">
                <a16:creationId xmlns:a16="http://schemas.microsoft.com/office/drawing/2014/main" id="{162BFCEB-3684-1E11-E93B-9A6A95D8349F}"/>
              </a:ext>
            </a:extLst>
          </p:cNvPr>
          <p:cNvSpPr/>
          <p:nvPr/>
        </p:nvSpPr>
        <p:spPr>
          <a:xfrm>
            <a:off x="625715" y="311057"/>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s-CO" sz="4800">
                <a:ln w="6350">
                  <a:noFill/>
                </a:ln>
                <a:solidFill>
                  <a:srgbClr val="000000"/>
                </a:solidFill>
                <a:latin typeface="Mikro Bold"/>
                <a:cs typeface="Poppins Light"/>
              </a:rPr>
              <a:t>Análisis variable</a:t>
            </a:r>
            <a:endParaRPr lang="en-US" err="1"/>
          </a:p>
        </p:txBody>
      </p:sp>
      <p:sp>
        <p:nvSpPr>
          <p:cNvPr id="8" name="TextBox 7">
            <a:extLst>
              <a:ext uri="{FF2B5EF4-FFF2-40B4-BE49-F238E27FC236}">
                <a16:creationId xmlns:a16="http://schemas.microsoft.com/office/drawing/2014/main" id="{5D42B2AD-1734-921B-005A-F2B51076E8EA}"/>
              </a:ext>
            </a:extLst>
          </p:cNvPr>
          <p:cNvSpPr txBox="1"/>
          <p:nvPr/>
        </p:nvSpPr>
        <p:spPr>
          <a:xfrm>
            <a:off x="624910" y="1324194"/>
            <a:ext cx="12894726" cy="523220"/>
          </a:xfrm>
          <a:prstGeom prst="rect">
            <a:avLst/>
          </a:prstGeom>
          <a:noFill/>
        </p:spPr>
        <p:txBody>
          <a:bodyPr wrap="square" lIns="91440" tIns="45720" rIns="91440" bIns="45720" anchor="t">
            <a:spAutoFit/>
          </a:bodyPr>
          <a:lstStyle/>
          <a:p>
            <a:pPr algn="just"/>
            <a:r>
              <a:rPr lang="es-ES" sz="2800">
                <a:solidFill>
                  <a:srgbClr val="000000"/>
                </a:solidFill>
                <a:ea typeface="+mn-lt"/>
                <a:cs typeface="+mn-lt"/>
              </a:rPr>
              <a:t>file</a:t>
            </a:r>
            <a:r>
              <a:rPr lang="es-ES" sz="2800">
                <a:ea typeface="+mn-lt"/>
                <a:cs typeface="+mn-lt"/>
              </a:rPr>
              <a:t>:///C:/Users/USER/Downloads/sw_report_datos_granja_ok.csv_.html</a:t>
            </a:r>
            <a:endParaRPr lang="en-US"/>
          </a:p>
        </p:txBody>
      </p:sp>
    </p:spTree>
    <p:extLst>
      <p:ext uri="{BB962C8B-B14F-4D97-AF65-F5344CB8AC3E}">
        <p14:creationId xmlns:p14="http://schemas.microsoft.com/office/powerpoint/2010/main" val="603581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018C3-6C02-50D6-673A-710F4DA662E5}"/>
            </a:ext>
          </a:extLst>
        </p:cNvPr>
        <p:cNvGrpSpPr/>
        <p:nvPr/>
      </p:nvGrpSpPr>
      <p:grpSpPr>
        <a:xfrm>
          <a:off x="0" y="0"/>
          <a:ext cx="0" cy="0"/>
          <a:chOff x="0" y="0"/>
          <a:chExt cx="0" cy="0"/>
        </a:xfrm>
      </p:grpSpPr>
      <p:pic>
        <p:nvPicPr>
          <p:cNvPr id="4" name="Imagen 3" descr="Imagen en blanco y negro de una chimenea&#10;&#10;Descripción generada automáticamente con confianza media">
            <a:extLst>
              <a:ext uri="{FF2B5EF4-FFF2-40B4-BE49-F238E27FC236}">
                <a16:creationId xmlns:a16="http://schemas.microsoft.com/office/drawing/2014/main" id="{B435504B-7DFD-C60F-0B0C-E5231F78A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432"/>
            <a:ext cx="18283992" cy="10317263"/>
          </a:xfrm>
          <a:prstGeom prst="rect">
            <a:avLst/>
          </a:prstGeom>
        </p:spPr>
      </p:pic>
      <p:cxnSp>
        <p:nvCxnSpPr>
          <p:cNvPr id="2" name="Straight Arrow Connector 83">
            <a:extLst>
              <a:ext uri="{FF2B5EF4-FFF2-40B4-BE49-F238E27FC236}">
                <a16:creationId xmlns:a16="http://schemas.microsoft.com/office/drawing/2014/main" id="{0DBF674E-1835-78B9-4712-33999FE36174}"/>
              </a:ext>
            </a:extLst>
          </p:cNvPr>
          <p:cNvCxnSpPr>
            <a:cxnSpLocks/>
          </p:cNvCxnSpPr>
          <p:nvPr/>
        </p:nvCxnSpPr>
        <p:spPr>
          <a:xfrm flipV="1">
            <a:off x="1930934" y="1956934"/>
            <a:ext cx="0" cy="5850532"/>
          </a:xfrm>
          <a:prstGeom prst="straightConnector1">
            <a:avLst/>
          </a:prstGeom>
          <a:ln w="12700">
            <a:solidFill>
              <a:srgbClr val="3BAC5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5" name="Grupo 4">
            <a:extLst>
              <a:ext uri="{FF2B5EF4-FFF2-40B4-BE49-F238E27FC236}">
                <a16:creationId xmlns:a16="http://schemas.microsoft.com/office/drawing/2014/main" id="{468C2D90-947E-657F-71E1-2A935878FA4E}"/>
              </a:ext>
            </a:extLst>
          </p:cNvPr>
          <p:cNvGrpSpPr/>
          <p:nvPr/>
        </p:nvGrpSpPr>
        <p:grpSpPr>
          <a:xfrm>
            <a:off x="2087279" y="1736763"/>
            <a:ext cx="12219143" cy="2420507"/>
            <a:chOff x="1420023" y="2467161"/>
            <a:chExt cx="12219143" cy="2420507"/>
          </a:xfrm>
        </p:grpSpPr>
        <p:sp>
          <p:nvSpPr>
            <p:cNvPr id="34" name="Rectangle 19">
              <a:extLst>
                <a:ext uri="{FF2B5EF4-FFF2-40B4-BE49-F238E27FC236}">
                  <a16:creationId xmlns:a16="http://schemas.microsoft.com/office/drawing/2014/main" id="{62BC9C73-A5D1-6BAA-0D07-90C89BFFC211}"/>
                </a:ext>
              </a:extLst>
            </p:cNvPr>
            <p:cNvSpPr/>
            <p:nvPr/>
          </p:nvSpPr>
          <p:spPr>
            <a:xfrm>
              <a:off x="1420023" y="3762221"/>
              <a:ext cx="8833272" cy="1125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0">
                <a:ln w="6350">
                  <a:noFill/>
                </a:ln>
                <a:solidFill>
                  <a:schemeClr val="bg1"/>
                </a:solidFill>
                <a:latin typeface="Mikro Bold" panose="00000800000000000000" pitchFamily="50" charset="0"/>
                <a:cs typeface="Poppins Light" panose="00000400000000000000" pitchFamily="2" charset="0"/>
              </a:endParaRPr>
            </a:p>
          </p:txBody>
        </p:sp>
        <p:sp>
          <p:nvSpPr>
            <p:cNvPr id="35" name="Rectangle 19">
              <a:extLst>
                <a:ext uri="{FF2B5EF4-FFF2-40B4-BE49-F238E27FC236}">
                  <a16:creationId xmlns:a16="http://schemas.microsoft.com/office/drawing/2014/main" id="{716BB824-5E5F-2375-9165-AC19630BF548}"/>
                </a:ext>
              </a:extLst>
            </p:cNvPr>
            <p:cNvSpPr/>
            <p:nvPr/>
          </p:nvSpPr>
          <p:spPr>
            <a:xfrm>
              <a:off x="1565920" y="2467161"/>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800">
                <a:ln w="6350">
                  <a:noFill/>
                </a:ln>
                <a:solidFill>
                  <a:schemeClr val="bg1"/>
                </a:solidFill>
                <a:latin typeface="Mikro Bold" panose="00000800000000000000" pitchFamily="50" charset="0"/>
                <a:cs typeface="Poppins Light" panose="00000400000000000000" pitchFamily="2" charset="0"/>
              </a:endParaRPr>
            </a:p>
          </p:txBody>
        </p:sp>
      </p:grpSp>
      <p:pic>
        <p:nvPicPr>
          <p:cNvPr id="37" name="Imagen 36" descr="Interfaz de usuario gráfica, Aplicación&#10;&#10;Descripción generada automáticamente">
            <a:extLst>
              <a:ext uri="{FF2B5EF4-FFF2-40B4-BE49-F238E27FC236}">
                <a16:creationId xmlns:a16="http://schemas.microsoft.com/office/drawing/2014/main" id="{AE5E7524-EAE5-BEBE-D17D-ECEE72C22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431" y="8494482"/>
            <a:ext cx="3989943" cy="1373057"/>
          </a:xfrm>
          <a:prstGeom prst="rect">
            <a:avLst/>
          </a:prstGeom>
        </p:spPr>
      </p:pic>
      <p:pic>
        <p:nvPicPr>
          <p:cNvPr id="39" name="Imagen 38" descr="Forma, Flecha&#10;&#10;Descripción generada automáticamente">
            <a:extLst>
              <a:ext uri="{FF2B5EF4-FFF2-40B4-BE49-F238E27FC236}">
                <a16:creationId xmlns:a16="http://schemas.microsoft.com/office/drawing/2014/main" id="{4F265244-344F-5A45-041E-1EC0EE4E6A94}"/>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4608663" y="-761777"/>
            <a:ext cx="4123467" cy="4695432"/>
          </a:xfrm>
          <a:prstGeom prst="rect">
            <a:avLst/>
          </a:prstGeom>
        </p:spPr>
      </p:pic>
      <p:sp>
        <p:nvSpPr>
          <p:cNvPr id="3" name="Rectangle 19">
            <a:extLst>
              <a:ext uri="{FF2B5EF4-FFF2-40B4-BE49-F238E27FC236}">
                <a16:creationId xmlns:a16="http://schemas.microsoft.com/office/drawing/2014/main" id="{8CBB828A-EE2A-76C4-E015-AAD1ECA5E65C}"/>
              </a:ext>
            </a:extLst>
          </p:cNvPr>
          <p:cNvSpPr/>
          <p:nvPr/>
        </p:nvSpPr>
        <p:spPr>
          <a:xfrm>
            <a:off x="2010309" y="1964592"/>
            <a:ext cx="12073246" cy="1052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4800">
                <a:ln w="6350">
                  <a:noFill/>
                </a:ln>
                <a:solidFill>
                  <a:schemeClr val="bg1"/>
                </a:solidFill>
                <a:latin typeface="Mikro Bold" panose="00000800000000000000" pitchFamily="50" charset="0"/>
                <a:cs typeface="Poppins Light" panose="00000400000000000000" pitchFamily="2" charset="0"/>
              </a:rPr>
              <a:t>Preparación de los datos</a:t>
            </a:r>
            <a:endParaRPr lang="en-US" sz="4800">
              <a:ln w="6350">
                <a:noFill/>
              </a:ln>
              <a:solidFill>
                <a:schemeClr val="bg1"/>
              </a:solidFill>
              <a:latin typeface="Mikro Bold" panose="00000800000000000000" pitchFamily="50" charset="0"/>
              <a:cs typeface="Poppins Light" panose="00000400000000000000" pitchFamily="2" charset="0"/>
            </a:endParaRPr>
          </a:p>
        </p:txBody>
      </p:sp>
      <p:sp>
        <p:nvSpPr>
          <p:cNvPr id="6" name="TextBox 5">
            <a:extLst>
              <a:ext uri="{FF2B5EF4-FFF2-40B4-BE49-F238E27FC236}">
                <a16:creationId xmlns:a16="http://schemas.microsoft.com/office/drawing/2014/main" id="{65CB072E-AF03-9487-C416-F25A7A6A9727}"/>
              </a:ext>
            </a:extLst>
          </p:cNvPr>
          <p:cNvSpPr txBox="1"/>
          <p:nvPr/>
        </p:nvSpPr>
        <p:spPr>
          <a:xfrm>
            <a:off x="2087279" y="3023517"/>
            <a:ext cx="12961961" cy="1815882"/>
          </a:xfrm>
          <a:prstGeom prst="rect">
            <a:avLst/>
          </a:prstGeom>
          <a:noFill/>
        </p:spPr>
        <p:txBody>
          <a:bodyPr wrap="square" lIns="91440" tIns="45720" rIns="91440" bIns="45720" anchor="t">
            <a:spAutoFit/>
          </a:bodyPr>
          <a:lstStyle/>
          <a:p>
            <a:pPr algn="just" fontAlgn="base"/>
            <a:r>
              <a:rPr lang="es-ES" sz="2800" b="0" i="0">
                <a:solidFill>
                  <a:schemeClr val="bg1"/>
                </a:solidFill>
                <a:effectLst/>
                <a:latin typeface="IBM Plex Sans"/>
              </a:rPr>
              <a:t>La preparación de datos es uno de los aspectos más importantes y con frecuencia que más tiempo exigen en proyectos relacionados con datos. De hecho, se estima que la preparación de datos suele llevar el 50-70 % del tiempo y esfuerzo de un proyecto.</a:t>
            </a:r>
          </a:p>
        </p:txBody>
      </p:sp>
    </p:spTree>
    <p:extLst>
      <p:ext uri="{BB962C8B-B14F-4D97-AF65-F5344CB8AC3E}">
        <p14:creationId xmlns:p14="http://schemas.microsoft.com/office/powerpoint/2010/main" val="204196449"/>
      </p:ext>
    </p:extLst>
  </p:cSld>
  <p:clrMapOvr>
    <a:masterClrMapping/>
  </p:clrMapOvr>
</p:sld>
</file>

<file path=ppt/theme/theme1.xml><?xml version="1.0" encoding="utf-8"?>
<a:theme xmlns:a="http://schemas.openxmlformats.org/drawingml/2006/main" name="1_Office Theme">
  <a:themeElements>
    <a:clrScheme name="col">
      <a:dk1>
        <a:srgbClr val="000000"/>
      </a:dk1>
      <a:lt1>
        <a:srgbClr val="FFFFFF"/>
      </a:lt1>
      <a:dk2>
        <a:srgbClr val="2D3847"/>
      </a:dk2>
      <a:lt2>
        <a:srgbClr val="E7E6E6"/>
      </a:lt2>
      <a:accent1>
        <a:srgbClr val="90E901"/>
      </a:accent1>
      <a:accent2>
        <a:srgbClr val="080808"/>
      </a:accent2>
      <a:accent3>
        <a:srgbClr val="BFBFBF"/>
      </a:accent3>
      <a:accent4>
        <a:srgbClr val="A5A5A5"/>
      </a:accent4>
      <a:accent5>
        <a:srgbClr val="7F7F7F"/>
      </a:accent5>
      <a:accent6>
        <a:srgbClr val="595959"/>
      </a:accent6>
      <a:hlink>
        <a:srgbClr val="0563C1"/>
      </a:hlink>
      <a:folHlink>
        <a:srgbClr val="954F72"/>
      </a:folHlink>
    </a:clrScheme>
    <a:fontScheme name="Custom 42">
      <a:majorFont>
        <a:latin typeface="Genesy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35</Slides>
  <Notes>0</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revision>1</cp:revision>
  <dcterms:created xsi:type="dcterms:W3CDTF">2021-05-21T07:27:10Z</dcterms:created>
  <dcterms:modified xsi:type="dcterms:W3CDTF">2024-11-09T13:46:24Z</dcterms:modified>
</cp:coreProperties>
</file>